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705" r:id="rId5"/>
  </p:sldMasterIdLst>
  <p:notesMasterIdLst>
    <p:notesMasterId r:id="rId29"/>
  </p:notesMasterIdLst>
  <p:handoutMasterIdLst>
    <p:handoutMasterId r:id="rId30"/>
  </p:handoutMasterIdLst>
  <p:sldIdLst>
    <p:sldId id="325" r:id="rId6"/>
    <p:sldId id="256976" r:id="rId7"/>
    <p:sldId id="257690" r:id="rId8"/>
    <p:sldId id="256969" r:id="rId9"/>
    <p:sldId id="256962" r:id="rId10"/>
    <p:sldId id="256982" r:id="rId11"/>
    <p:sldId id="519" r:id="rId12"/>
    <p:sldId id="256973" r:id="rId13"/>
    <p:sldId id="256981" r:id="rId14"/>
    <p:sldId id="256979" r:id="rId15"/>
    <p:sldId id="256988" r:id="rId16"/>
    <p:sldId id="256984" r:id="rId17"/>
    <p:sldId id="256958" r:id="rId18"/>
    <p:sldId id="256991" r:id="rId19"/>
    <p:sldId id="256993" r:id="rId20"/>
    <p:sldId id="256975" r:id="rId21"/>
    <p:sldId id="256996" r:id="rId22"/>
    <p:sldId id="257689" r:id="rId23"/>
    <p:sldId id="257688" r:id="rId24"/>
    <p:sldId id="256986" r:id="rId25"/>
    <p:sldId id="256994" r:id="rId26"/>
    <p:sldId id="256961" r:id="rId27"/>
    <p:sldId id="256971" r:id="rId28"/>
  </p:sldIdLst>
  <p:sldSz cx="12192000" cy="6858000"/>
  <p:notesSz cx="7315200" cy="96012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ffering Presentation" id="{FEE07279-996D-4729-8D55-C940D790C99E}">
          <p14:sldIdLst>
            <p14:sldId id="325"/>
            <p14:sldId id="256976"/>
            <p14:sldId id="257690"/>
            <p14:sldId id="256969"/>
            <p14:sldId id="256962"/>
            <p14:sldId id="256982"/>
            <p14:sldId id="519"/>
            <p14:sldId id="256973"/>
            <p14:sldId id="256981"/>
            <p14:sldId id="256979"/>
            <p14:sldId id="256988"/>
            <p14:sldId id="256984"/>
            <p14:sldId id="256958"/>
            <p14:sldId id="256991"/>
            <p14:sldId id="256993"/>
            <p14:sldId id="256975"/>
            <p14:sldId id="256996"/>
            <p14:sldId id="257689"/>
            <p14:sldId id="257688"/>
            <p14:sldId id="256986"/>
            <p14:sldId id="256994"/>
            <p14:sldId id="256961"/>
            <p14:sldId id="256971"/>
          </p14:sldIdLst>
        </p14:section>
        <p14:section name="INTERNAL ONLY" id="{8FE1C77A-5F1E-4A2F-BA6F-862C9CC8B320}">
          <p14:sldIdLst/>
        </p14:section>
        <p14:section name="Backup Slides" id="{7445B2BF-189A-4EB3-9760-5361BC46B6BA}">
          <p14:sldIdLst/>
        </p14:section>
        <p14:section name="Audience Messaging Matrix" id="{1141A572-9025-4C49-A6C4-EAE0DF53FDBE}">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chtscheidl, Kris" initials="LK" lastIdx="3" clrIdx="0">
    <p:extLst>
      <p:ext uri="{19B8F6BF-5375-455C-9EA6-DF929625EA0E}">
        <p15:presenceInfo xmlns:p15="http://schemas.microsoft.com/office/powerpoint/2012/main" userId="S-1-5-21-3588447096-1463914-869570945-2531908" providerId="AD"/>
      </p:ext>
    </p:extLst>
  </p:cmAuthor>
  <p:cmAuthor id="2" name="Claus, Rekha" initials="CR" lastIdx="2" clrIdx="1">
    <p:extLst>
      <p:ext uri="{19B8F6BF-5375-455C-9EA6-DF929625EA0E}">
        <p15:presenceInfo xmlns:p15="http://schemas.microsoft.com/office/powerpoint/2012/main" userId="S::rekha.claus@honeywell.com::72ce5383-f805-4716-af0f-d70065876b18" providerId="AD"/>
      </p:ext>
    </p:extLst>
  </p:cmAuthor>
  <p:cmAuthor id="3" name="Backes, Ellie" initials="BE" lastIdx="8" clrIdx="2">
    <p:extLst>
      <p:ext uri="{19B8F6BF-5375-455C-9EA6-DF929625EA0E}">
        <p15:presenceInfo xmlns:p15="http://schemas.microsoft.com/office/powerpoint/2012/main" userId="S::elizabeth.backes@honeywell.com::9f4cba5d-83cf-4823-a693-b43cb61c08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D01E2B"/>
    <a:srgbClr val="707070"/>
    <a:srgbClr val="DC202E"/>
    <a:srgbClr val="F2F2F2"/>
    <a:srgbClr val="E0E0E0"/>
    <a:srgbClr val="C0C0C0"/>
    <a:srgbClr val="A0A0A0"/>
    <a:srgbClr val="40404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ckes, Ellie" userId="S::elizabeth.backes@honeywell.com::9f4cba5d-83cf-4823-a693-b43cb61c0836" providerId="AD" clId="Web-{358CADAF-63E7-420B-A4F9-CC50CB151916}"/>
    <pc:docChg chg="modSld sldOrd">
      <pc:chgData name="Backes, Ellie" userId="S::elizabeth.backes@honeywell.com::9f4cba5d-83cf-4823-a693-b43cb61c0836" providerId="AD" clId="Web-{358CADAF-63E7-420B-A4F9-CC50CB151916}" dt="2021-03-01T21:28:34.091" v="98"/>
      <pc:docMkLst>
        <pc:docMk/>
      </pc:docMkLst>
      <pc:sldChg chg="modSp">
        <pc:chgData name="Backes, Ellie" userId="S::elizabeth.backes@honeywell.com::9f4cba5d-83cf-4823-a693-b43cb61c0836" providerId="AD" clId="Web-{358CADAF-63E7-420B-A4F9-CC50CB151916}" dt="2021-03-01T21:26:06.036" v="85" actId="1076"/>
        <pc:sldMkLst>
          <pc:docMk/>
          <pc:sldMk cId="3985123445" sldId="519"/>
        </pc:sldMkLst>
        <pc:spChg chg="mod">
          <ac:chgData name="Backes, Ellie" userId="S::elizabeth.backes@honeywell.com::9f4cba5d-83cf-4823-a693-b43cb61c0836" providerId="AD" clId="Web-{358CADAF-63E7-420B-A4F9-CC50CB151916}" dt="2021-03-01T21:25:55.785" v="79" actId="1076"/>
          <ac:spMkLst>
            <pc:docMk/>
            <pc:sldMk cId="3985123445" sldId="519"/>
            <ac:spMk id="3" creationId="{00000000-0000-0000-0000-000000000000}"/>
          </ac:spMkLst>
        </pc:spChg>
        <pc:spChg chg="mod">
          <ac:chgData name="Backes, Ellie" userId="S::elizabeth.backes@honeywell.com::9f4cba5d-83cf-4823-a693-b43cb61c0836" providerId="AD" clId="Web-{358CADAF-63E7-420B-A4F9-CC50CB151916}" dt="2021-03-01T21:26:01.238" v="82" actId="1076"/>
          <ac:spMkLst>
            <pc:docMk/>
            <pc:sldMk cId="3985123445" sldId="519"/>
            <ac:spMk id="19" creationId="{00000000-0000-0000-0000-000000000000}"/>
          </ac:spMkLst>
        </pc:spChg>
        <pc:spChg chg="mod">
          <ac:chgData name="Backes, Ellie" userId="S::elizabeth.backes@honeywell.com::9f4cba5d-83cf-4823-a693-b43cb61c0836" providerId="AD" clId="Web-{358CADAF-63E7-420B-A4F9-CC50CB151916}" dt="2021-03-01T21:26:06.036" v="85" actId="1076"/>
          <ac:spMkLst>
            <pc:docMk/>
            <pc:sldMk cId="3985123445" sldId="519"/>
            <ac:spMk id="20" creationId="{00000000-0000-0000-0000-000000000000}"/>
          </ac:spMkLst>
        </pc:spChg>
        <pc:spChg chg="mod">
          <ac:chgData name="Backes, Ellie" userId="S::elizabeth.backes@honeywell.com::9f4cba5d-83cf-4823-a693-b43cb61c0836" providerId="AD" clId="Web-{358CADAF-63E7-420B-A4F9-CC50CB151916}" dt="2021-03-01T21:25:25.330" v="71" actId="20577"/>
          <ac:spMkLst>
            <pc:docMk/>
            <pc:sldMk cId="3985123445" sldId="519"/>
            <ac:spMk id="22" creationId="{00000000-0000-0000-0000-000000000000}"/>
          </ac:spMkLst>
        </pc:spChg>
        <pc:spChg chg="mod">
          <ac:chgData name="Backes, Ellie" userId="S::elizabeth.backes@honeywell.com::9f4cba5d-83cf-4823-a693-b43cb61c0836" providerId="AD" clId="Web-{358CADAF-63E7-420B-A4F9-CC50CB151916}" dt="2021-03-01T21:25:20.611" v="68" actId="14100"/>
          <ac:spMkLst>
            <pc:docMk/>
            <pc:sldMk cId="3985123445" sldId="519"/>
            <ac:spMk id="26" creationId="{00000000-0000-0000-0000-000000000000}"/>
          </ac:spMkLst>
        </pc:spChg>
      </pc:sldChg>
      <pc:sldChg chg="ord">
        <pc:chgData name="Backes, Ellie" userId="S::elizabeth.backes@honeywell.com::9f4cba5d-83cf-4823-a693-b43cb61c0836" providerId="AD" clId="Web-{358CADAF-63E7-420B-A4F9-CC50CB151916}" dt="2021-03-01T21:27:43.682" v="93"/>
        <pc:sldMkLst>
          <pc:docMk/>
          <pc:sldMk cId="185018445" sldId="256958"/>
        </pc:sldMkLst>
      </pc:sldChg>
      <pc:sldChg chg="modSp">
        <pc:chgData name="Backes, Ellie" userId="S::elizabeth.backes@honeywell.com::9f4cba5d-83cf-4823-a693-b43cb61c0836" providerId="AD" clId="Web-{358CADAF-63E7-420B-A4F9-CC50CB151916}" dt="2021-03-01T21:21:14.925" v="10" actId="20577"/>
        <pc:sldMkLst>
          <pc:docMk/>
          <pc:sldMk cId="812148125" sldId="256969"/>
        </pc:sldMkLst>
        <pc:spChg chg="mod">
          <ac:chgData name="Backes, Ellie" userId="S::elizabeth.backes@honeywell.com::9f4cba5d-83cf-4823-a693-b43cb61c0836" providerId="AD" clId="Web-{358CADAF-63E7-420B-A4F9-CC50CB151916}" dt="2021-03-01T21:21:14.925" v="10" actId="20577"/>
          <ac:spMkLst>
            <pc:docMk/>
            <pc:sldMk cId="812148125" sldId="256969"/>
            <ac:spMk id="4" creationId="{00000000-0000-0000-0000-000000000000}"/>
          </ac:spMkLst>
        </pc:spChg>
        <pc:spChg chg="mod">
          <ac:chgData name="Backes, Ellie" userId="S::elizabeth.backes@honeywell.com::9f4cba5d-83cf-4823-a693-b43cb61c0836" providerId="AD" clId="Web-{358CADAF-63E7-420B-A4F9-CC50CB151916}" dt="2021-03-01T21:21:11.222" v="8" actId="20577"/>
          <ac:spMkLst>
            <pc:docMk/>
            <pc:sldMk cId="812148125" sldId="256969"/>
            <ac:spMk id="48" creationId="{00000000-0000-0000-0000-000000000000}"/>
          </ac:spMkLst>
        </pc:spChg>
        <pc:graphicFrameChg chg="mod modGraphic">
          <ac:chgData name="Backes, Ellie" userId="S::elizabeth.backes@honeywell.com::9f4cba5d-83cf-4823-a693-b43cb61c0836" providerId="AD" clId="Web-{358CADAF-63E7-420B-A4F9-CC50CB151916}" dt="2021-03-01T21:21:05.269" v="5"/>
          <ac:graphicFrameMkLst>
            <pc:docMk/>
            <pc:sldMk cId="812148125" sldId="256969"/>
            <ac:graphicFrameMk id="7" creationId="{4686FA6F-8875-44C9-BA39-5D421DD480E6}"/>
          </ac:graphicFrameMkLst>
        </pc:graphicFrameChg>
      </pc:sldChg>
      <pc:sldChg chg="modSp">
        <pc:chgData name="Backes, Ellie" userId="S::elizabeth.backes@honeywell.com::9f4cba5d-83cf-4823-a693-b43cb61c0836" providerId="AD" clId="Web-{358CADAF-63E7-420B-A4F9-CC50CB151916}" dt="2021-03-01T21:26:27.646" v="87" actId="1076"/>
        <pc:sldMkLst>
          <pc:docMk/>
          <pc:sldMk cId="2801165211" sldId="256973"/>
        </pc:sldMkLst>
        <pc:spChg chg="mod">
          <ac:chgData name="Backes, Ellie" userId="S::elizabeth.backes@honeywell.com::9f4cba5d-83cf-4823-a693-b43cb61c0836" providerId="AD" clId="Web-{358CADAF-63E7-420B-A4F9-CC50CB151916}" dt="2021-03-01T21:26:21.380" v="86" actId="20577"/>
          <ac:spMkLst>
            <pc:docMk/>
            <pc:sldMk cId="2801165211" sldId="256973"/>
            <ac:spMk id="2" creationId="{486437FB-4052-4D8E-8ACC-FC3DCF638C8B}"/>
          </ac:spMkLst>
        </pc:spChg>
        <pc:spChg chg="mod">
          <ac:chgData name="Backes, Ellie" userId="S::elizabeth.backes@honeywell.com::9f4cba5d-83cf-4823-a693-b43cb61c0836" providerId="AD" clId="Web-{358CADAF-63E7-420B-A4F9-CC50CB151916}" dt="2021-03-01T21:26:27.646" v="87" actId="1076"/>
          <ac:spMkLst>
            <pc:docMk/>
            <pc:sldMk cId="2801165211" sldId="256973"/>
            <ac:spMk id="3" creationId="{4E2BCD61-6AC5-4F5D-9D70-97FF9B2D4BD1}"/>
          </ac:spMkLst>
        </pc:spChg>
      </pc:sldChg>
      <pc:sldChg chg="modSp">
        <pc:chgData name="Backes, Ellie" userId="S::elizabeth.backes@honeywell.com::9f4cba5d-83cf-4823-a693-b43cb61c0836" providerId="AD" clId="Web-{358CADAF-63E7-420B-A4F9-CC50CB151916}" dt="2021-03-01T21:20:55.799" v="1" actId="20577"/>
        <pc:sldMkLst>
          <pc:docMk/>
          <pc:sldMk cId="430523073" sldId="256976"/>
        </pc:sldMkLst>
        <pc:spChg chg="mod">
          <ac:chgData name="Backes, Ellie" userId="S::elizabeth.backes@honeywell.com::9f4cba5d-83cf-4823-a693-b43cb61c0836" providerId="AD" clId="Web-{358CADAF-63E7-420B-A4F9-CC50CB151916}" dt="2021-03-01T21:20:55.799" v="1" actId="20577"/>
          <ac:spMkLst>
            <pc:docMk/>
            <pc:sldMk cId="430523073" sldId="256976"/>
            <ac:spMk id="2" creationId="{DAB3107C-2EAB-4793-BCC4-0595452EB05B}"/>
          </ac:spMkLst>
        </pc:spChg>
      </pc:sldChg>
      <pc:sldChg chg="ord">
        <pc:chgData name="Backes, Ellie" userId="S::elizabeth.backes@honeywell.com::9f4cba5d-83cf-4823-a693-b43cb61c0836" providerId="AD" clId="Web-{358CADAF-63E7-420B-A4F9-CC50CB151916}" dt="2021-03-01T21:27:09.398" v="90"/>
        <pc:sldMkLst>
          <pc:docMk/>
          <pc:sldMk cId="1687616496" sldId="256979"/>
        </pc:sldMkLst>
      </pc:sldChg>
      <pc:sldChg chg="modSp">
        <pc:chgData name="Backes, Ellie" userId="S::elizabeth.backes@honeywell.com::9f4cba5d-83cf-4823-a693-b43cb61c0836" providerId="AD" clId="Web-{358CADAF-63E7-420B-A4F9-CC50CB151916}" dt="2021-03-01T21:26:47.616" v="89" actId="1076"/>
        <pc:sldMkLst>
          <pc:docMk/>
          <pc:sldMk cId="4289237075" sldId="256981"/>
        </pc:sldMkLst>
        <pc:spChg chg="mod">
          <ac:chgData name="Backes, Ellie" userId="S::elizabeth.backes@honeywell.com::9f4cba5d-83cf-4823-a693-b43cb61c0836" providerId="AD" clId="Web-{358CADAF-63E7-420B-A4F9-CC50CB151916}" dt="2021-03-01T21:26:41.069" v="88" actId="20577"/>
          <ac:spMkLst>
            <pc:docMk/>
            <pc:sldMk cId="4289237075" sldId="256981"/>
            <ac:spMk id="2" creationId="{F8FD9472-180F-41F1-B607-500519DB5B94}"/>
          </ac:spMkLst>
        </pc:spChg>
        <pc:spChg chg="mod">
          <ac:chgData name="Backes, Ellie" userId="S::elizabeth.backes@honeywell.com::9f4cba5d-83cf-4823-a693-b43cb61c0836" providerId="AD" clId="Web-{358CADAF-63E7-420B-A4F9-CC50CB151916}" dt="2021-03-01T21:26:47.616" v="89" actId="1076"/>
          <ac:spMkLst>
            <pc:docMk/>
            <pc:sldMk cId="4289237075" sldId="256981"/>
            <ac:spMk id="3" creationId="{362B3EC0-BB78-49FF-9235-392A0A13AFDF}"/>
          </ac:spMkLst>
        </pc:spChg>
      </pc:sldChg>
      <pc:sldChg chg="addSp modSp">
        <pc:chgData name="Backes, Ellie" userId="S::elizabeth.backes@honeywell.com::9f4cba5d-83cf-4823-a693-b43cb61c0836" providerId="AD" clId="Web-{358CADAF-63E7-420B-A4F9-CC50CB151916}" dt="2021-03-01T21:25:00.360" v="67" actId="20577"/>
        <pc:sldMkLst>
          <pc:docMk/>
          <pc:sldMk cId="3497516270" sldId="256982"/>
        </pc:sldMkLst>
        <pc:spChg chg="mod">
          <ac:chgData name="Backes, Ellie" userId="S::elizabeth.backes@honeywell.com::9f4cba5d-83cf-4823-a693-b43cb61c0836" providerId="AD" clId="Web-{358CADAF-63E7-420B-A4F9-CC50CB151916}" dt="2021-03-01T21:25:00.360" v="67" actId="20577"/>
          <ac:spMkLst>
            <pc:docMk/>
            <pc:sldMk cId="3497516270" sldId="256982"/>
            <ac:spMk id="2" creationId="{8596E4F7-6AF9-4DD5-A80D-5523F5AED98B}"/>
          </ac:spMkLst>
        </pc:spChg>
        <pc:spChg chg="add mod">
          <ac:chgData name="Backes, Ellie" userId="S::elizabeth.backes@honeywell.com::9f4cba5d-83cf-4823-a693-b43cb61c0836" providerId="AD" clId="Web-{358CADAF-63E7-420B-A4F9-CC50CB151916}" dt="2021-03-01T21:23:50.700" v="41" actId="1076"/>
          <ac:spMkLst>
            <pc:docMk/>
            <pc:sldMk cId="3497516270" sldId="256982"/>
            <ac:spMk id="3" creationId="{F5F12FC5-9BD6-4692-8ADF-C2F9388F8C73}"/>
          </ac:spMkLst>
        </pc:spChg>
        <pc:spChg chg="mod">
          <ac:chgData name="Backes, Ellie" userId="S::elizabeth.backes@honeywell.com::9f4cba5d-83cf-4823-a693-b43cb61c0836" providerId="AD" clId="Web-{358CADAF-63E7-420B-A4F9-CC50CB151916}" dt="2021-03-01T21:24:34.812" v="56" actId="1076"/>
          <ac:spMkLst>
            <pc:docMk/>
            <pc:sldMk cId="3497516270" sldId="256982"/>
            <ac:spMk id="7" creationId="{FC5F6DBB-D196-48C5-B98F-30B2C7D7E2E8}"/>
          </ac:spMkLst>
        </pc:spChg>
        <pc:spChg chg="add mod">
          <ac:chgData name="Backes, Ellie" userId="S::elizabeth.backes@honeywell.com::9f4cba5d-83cf-4823-a693-b43cb61c0836" providerId="AD" clId="Web-{358CADAF-63E7-420B-A4F9-CC50CB151916}" dt="2021-03-01T21:24:03.872" v="47" actId="14100"/>
          <ac:spMkLst>
            <pc:docMk/>
            <pc:sldMk cId="3497516270" sldId="256982"/>
            <ac:spMk id="8" creationId="{6BE80E40-6D09-4947-8344-30051903C649}"/>
          </ac:spMkLst>
        </pc:spChg>
        <pc:spChg chg="add mod">
          <ac:chgData name="Backes, Ellie" userId="S::elizabeth.backes@honeywell.com::9f4cba5d-83cf-4823-a693-b43cb61c0836" providerId="AD" clId="Web-{358CADAF-63E7-420B-A4F9-CC50CB151916}" dt="2021-03-01T21:24:15.217" v="50" actId="20577"/>
          <ac:spMkLst>
            <pc:docMk/>
            <pc:sldMk cId="3497516270" sldId="256982"/>
            <ac:spMk id="15" creationId="{9D4D3102-6A9E-4F58-8B7D-D1D3C208B625}"/>
          </ac:spMkLst>
        </pc:spChg>
        <pc:picChg chg="mod">
          <ac:chgData name="Backes, Ellie" userId="S::elizabeth.backes@honeywell.com::9f4cba5d-83cf-4823-a693-b43cb61c0836" providerId="AD" clId="Web-{358CADAF-63E7-420B-A4F9-CC50CB151916}" dt="2021-03-01T21:22:56.056" v="29" actId="1076"/>
          <ac:picMkLst>
            <pc:docMk/>
            <pc:sldMk cId="3497516270" sldId="256982"/>
            <ac:picMk id="5" creationId="{69442EA6-5DBE-4E53-AD71-C28AC6B7D937}"/>
          </ac:picMkLst>
        </pc:picChg>
        <pc:picChg chg="mod">
          <ac:chgData name="Backes, Ellie" userId="S::elizabeth.backes@honeywell.com::9f4cba5d-83cf-4823-a693-b43cb61c0836" providerId="AD" clId="Web-{358CADAF-63E7-420B-A4F9-CC50CB151916}" dt="2021-03-01T21:22:09.303" v="17" actId="1076"/>
          <ac:picMkLst>
            <pc:docMk/>
            <pc:sldMk cId="3497516270" sldId="256982"/>
            <ac:picMk id="6" creationId="{10006A04-EF50-4EB2-B3D5-D98F3D0AA669}"/>
          </ac:picMkLst>
        </pc:picChg>
        <pc:picChg chg="mod">
          <ac:chgData name="Backes, Ellie" userId="S::elizabeth.backes@honeywell.com::9f4cba5d-83cf-4823-a693-b43cb61c0836" providerId="AD" clId="Web-{358CADAF-63E7-420B-A4F9-CC50CB151916}" dt="2021-03-01T21:22:09.225" v="15" actId="1076"/>
          <ac:picMkLst>
            <pc:docMk/>
            <pc:sldMk cId="3497516270" sldId="256982"/>
            <ac:picMk id="11" creationId="{B38CAE72-CB43-4BC5-A96F-AE908160B80E}"/>
          </ac:picMkLst>
        </pc:picChg>
        <pc:picChg chg="mod">
          <ac:chgData name="Backes, Ellie" userId="S::elizabeth.backes@honeywell.com::9f4cba5d-83cf-4823-a693-b43cb61c0836" providerId="AD" clId="Web-{358CADAF-63E7-420B-A4F9-CC50CB151916}" dt="2021-03-01T21:22:09.272" v="16" actId="1076"/>
          <ac:picMkLst>
            <pc:docMk/>
            <pc:sldMk cId="3497516270" sldId="256982"/>
            <ac:picMk id="12" creationId="{2A90770C-C53B-46E6-9ECE-0AF0F0855B1B}"/>
          </ac:picMkLst>
        </pc:picChg>
        <pc:picChg chg="mod">
          <ac:chgData name="Backes, Ellie" userId="S::elizabeth.backes@honeywell.com::9f4cba5d-83cf-4823-a693-b43cb61c0836" providerId="AD" clId="Web-{358CADAF-63E7-420B-A4F9-CC50CB151916}" dt="2021-03-01T21:22:09.350" v="19" actId="1076"/>
          <ac:picMkLst>
            <pc:docMk/>
            <pc:sldMk cId="3497516270" sldId="256982"/>
            <ac:picMk id="5122" creationId="{278EF81C-F26A-454F-8B37-1959DD803571}"/>
          </ac:picMkLst>
        </pc:picChg>
        <pc:picChg chg="mod">
          <ac:chgData name="Backes, Ellie" userId="S::elizabeth.backes@honeywell.com::9f4cba5d-83cf-4823-a693-b43cb61c0836" providerId="AD" clId="Web-{358CADAF-63E7-420B-A4F9-CC50CB151916}" dt="2021-03-01T21:23:08.276" v="31" actId="1076"/>
          <ac:picMkLst>
            <pc:docMk/>
            <pc:sldMk cId="3497516270" sldId="256982"/>
            <ac:picMk id="5124" creationId="{5E54F8A1-8011-40EC-AA02-EEE8E844D12E}"/>
          </ac:picMkLst>
        </pc:picChg>
      </pc:sldChg>
      <pc:sldChg chg="ord">
        <pc:chgData name="Backes, Ellie" userId="S::elizabeth.backes@honeywell.com::9f4cba5d-83cf-4823-a693-b43cb61c0836" providerId="AD" clId="Web-{358CADAF-63E7-420B-A4F9-CC50CB151916}" dt="2021-03-01T21:27:41.400" v="92"/>
        <pc:sldMkLst>
          <pc:docMk/>
          <pc:sldMk cId="1605321663" sldId="256984"/>
        </pc:sldMkLst>
      </pc:sldChg>
      <pc:sldChg chg="ord">
        <pc:chgData name="Backes, Ellie" userId="S::elizabeth.backes@honeywell.com::9f4cba5d-83cf-4823-a693-b43cb61c0836" providerId="AD" clId="Web-{358CADAF-63E7-420B-A4F9-CC50CB151916}" dt="2021-03-01T21:27:28.259" v="91"/>
        <pc:sldMkLst>
          <pc:docMk/>
          <pc:sldMk cId="4018541950" sldId="256988"/>
        </pc:sldMkLst>
      </pc:sldChg>
      <pc:sldChg chg="ord">
        <pc:chgData name="Backes, Ellie" userId="S::elizabeth.backes@honeywell.com::9f4cba5d-83cf-4823-a693-b43cb61c0836" providerId="AD" clId="Web-{358CADAF-63E7-420B-A4F9-CC50CB151916}" dt="2021-03-01T21:28:34.091" v="98"/>
        <pc:sldMkLst>
          <pc:docMk/>
          <pc:sldMk cId="3637375791" sldId="256994"/>
        </pc:sldMkLst>
      </pc:sldChg>
      <pc:sldChg chg="ord">
        <pc:chgData name="Backes, Ellie" userId="S::elizabeth.backes@honeywell.com::9f4cba5d-83cf-4823-a693-b43cb61c0836" providerId="AD" clId="Web-{358CADAF-63E7-420B-A4F9-CC50CB151916}" dt="2021-03-01T21:28:18.074" v="94"/>
        <pc:sldMkLst>
          <pc:docMk/>
          <pc:sldMk cId="393645525" sldId="256996"/>
        </pc:sldMkLst>
      </pc:sldChg>
    </pc:docChg>
  </pc:docChgLst>
  <pc:docChgLst>
    <pc:chgData name="Backes, Ellie" userId="S::elizabeth.backes@honeywell.com::9f4cba5d-83cf-4823-a693-b43cb61c0836" providerId="AD" clId="Web-{65ACBE71-E065-4DFD-B260-58B4A6CC46FE}"/>
    <pc:docChg chg="addSld delSld modSection">
      <pc:chgData name="Backes, Ellie" userId="S::elizabeth.backes@honeywell.com::9f4cba5d-83cf-4823-a693-b43cb61c0836" providerId="AD" clId="Web-{65ACBE71-E065-4DFD-B260-58B4A6CC46FE}" dt="2021-03-25T19:25:05.766" v="1"/>
      <pc:docMkLst>
        <pc:docMk/>
      </pc:docMkLst>
      <pc:sldChg chg="add del">
        <pc:chgData name="Backes, Ellie" userId="S::elizabeth.backes@honeywell.com::9f4cba5d-83cf-4823-a693-b43cb61c0836" providerId="AD" clId="Web-{65ACBE71-E065-4DFD-B260-58B4A6CC46FE}" dt="2021-03-25T19:25:05.766" v="1"/>
        <pc:sldMkLst>
          <pc:docMk/>
          <pc:sldMk cId="4018541950" sldId="256988"/>
        </pc:sldMkLst>
      </pc:sldChg>
    </pc:docChg>
  </pc:docChgLst>
  <pc:docChgLst>
    <pc:chgData name="Kanitz, Mike" userId="705be9e6-8696-4888-9656-ebf605e2e076" providerId="ADAL" clId="{BC6982FB-ACC8-47CA-96BA-F61324A6F264}"/>
    <pc:docChg chg="undo custSel addSld modSld">
      <pc:chgData name="Kanitz, Mike" userId="705be9e6-8696-4888-9656-ebf605e2e076" providerId="ADAL" clId="{BC6982FB-ACC8-47CA-96BA-F61324A6F264}" dt="2021-01-07T17:59:05.793" v="664" actId="20577"/>
      <pc:docMkLst>
        <pc:docMk/>
      </pc:docMkLst>
      <pc:sldChg chg="addSp delSp modSp">
        <pc:chgData name="Kanitz, Mike" userId="705be9e6-8696-4888-9656-ebf605e2e076" providerId="ADAL" clId="{BC6982FB-ACC8-47CA-96BA-F61324A6F264}" dt="2021-01-07T17:59:05.793" v="664" actId="20577"/>
        <pc:sldMkLst>
          <pc:docMk/>
          <pc:sldMk cId="3793504932" sldId="256985"/>
        </pc:sldMkLst>
        <pc:spChg chg="add del">
          <ac:chgData name="Kanitz, Mike" userId="705be9e6-8696-4888-9656-ebf605e2e076" providerId="ADAL" clId="{BC6982FB-ACC8-47CA-96BA-F61324A6F264}" dt="2021-01-07T17:58:38.318" v="650"/>
          <ac:spMkLst>
            <pc:docMk/>
            <pc:sldMk cId="3793504932" sldId="256985"/>
            <ac:spMk id="8" creationId="{E84A3212-0CCE-4ABD-9196-4C960D37172B}"/>
          </ac:spMkLst>
        </pc:spChg>
        <pc:spChg chg="add del">
          <ac:chgData name="Kanitz, Mike" userId="705be9e6-8696-4888-9656-ebf605e2e076" providerId="ADAL" clId="{BC6982FB-ACC8-47CA-96BA-F61324A6F264}" dt="2021-01-07T17:58:38.318" v="650"/>
          <ac:spMkLst>
            <pc:docMk/>
            <pc:sldMk cId="3793504932" sldId="256985"/>
            <ac:spMk id="9" creationId="{6DAAEB20-EDB6-453F-AA4D-20FA1F2CD084}"/>
          </ac:spMkLst>
        </pc:spChg>
        <pc:spChg chg="mod">
          <ac:chgData name="Kanitz, Mike" userId="705be9e6-8696-4888-9656-ebf605e2e076" providerId="ADAL" clId="{BC6982FB-ACC8-47CA-96BA-F61324A6F264}" dt="2021-01-07T17:59:05.793" v="664" actId="20577"/>
          <ac:spMkLst>
            <pc:docMk/>
            <pc:sldMk cId="3793504932" sldId="256985"/>
            <ac:spMk id="29" creationId="{66F91FE0-875E-4948-B507-6931F32FD8DF}"/>
          </ac:spMkLst>
        </pc:spChg>
        <pc:graphicFrameChg chg="add del">
          <ac:chgData name="Kanitz, Mike" userId="705be9e6-8696-4888-9656-ebf605e2e076" providerId="ADAL" clId="{BC6982FB-ACC8-47CA-96BA-F61324A6F264}" dt="2021-01-07T17:58:38.318" v="650"/>
          <ac:graphicFrameMkLst>
            <pc:docMk/>
            <pc:sldMk cId="3793504932" sldId="256985"/>
            <ac:graphicFrameMk id="3" creationId="{11B051DF-C042-40F3-90C7-17899EC17A9F}"/>
          </ac:graphicFrameMkLst>
        </pc:graphicFrameChg>
        <pc:graphicFrameChg chg="mod">
          <ac:chgData name="Kanitz, Mike" userId="705be9e6-8696-4888-9656-ebf605e2e076" providerId="ADAL" clId="{BC6982FB-ACC8-47CA-96BA-F61324A6F264}" dt="2021-01-07T17:58:59.272" v="653" actId="1076"/>
          <ac:graphicFrameMkLst>
            <pc:docMk/>
            <pc:sldMk cId="3793504932" sldId="256985"/>
            <ac:graphicFrameMk id="5" creationId="{8F13FEE8-E8AA-4D6A-8BA7-9ED22141F6E9}"/>
          </ac:graphicFrameMkLst>
        </pc:graphicFrameChg>
        <pc:graphicFrameChg chg="add del mod">
          <ac:chgData name="Kanitz, Mike" userId="705be9e6-8696-4888-9656-ebf605e2e076" providerId="ADAL" clId="{BC6982FB-ACC8-47CA-96BA-F61324A6F264}" dt="2021-01-07T17:58:32.207" v="648" actId="478"/>
          <ac:graphicFrameMkLst>
            <pc:docMk/>
            <pc:sldMk cId="3793504932" sldId="256985"/>
            <ac:graphicFrameMk id="2048" creationId="{98AF5538-7F0B-4603-92F7-CB3451F9E01A}"/>
          </ac:graphicFrameMkLst>
        </pc:graphicFrameChg>
        <pc:picChg chg="add del">
          <ac:chgData name="Kanitz, Mike" userId="705be9e6-8696-4888-9656-ebf605e2e076" providerId="ADAL" clId="{BC6982FB-ACC8-47CA-96BA-F61324A6F264}" dt="2021-01-07T17:58:38.318" v="650"/>
          <ac:picMkLst>
            <pc:docMk/>
            <pc:sldMk cId="3793504932" sldId="256985"/>
            <ac:picMk id="7" creationId="{7FE398C9-2913-42E2-9120-BDF753E320DB}"/>
          </ac:picMkLst>
        </pc:picChg>
        <pc:picChg chg="add del">
          <ac:chgData name="Kanitz, Mike" userId="705be9e6-8696-4888-9656-ebf605e2e076" providerId="ADAL" clId="{BC6982FB-ACC8-47CA-96BA-F61324A6F264}" dt="2021-01-07T17:58:38.318" v="650"/>
          <ac:picMkLst>
            <pc:docMk/>
            <pc:sldMk cId="3793504932" sldId="256985"/>
            <ac:picMk id="10" creationId="{5D1089FB-F2F3-4AB8-9FFB-158E10A5B200}"/>
          </ac:picMkLst>
        </pc:picChg>
        <pc:picChg chg="add del">
          <ac:chgData name="Kanitz, Mike" userId="705be9e6-8696-4888-9656-ebf605e2e076" providerId="ADAL" clId="{BC6982FB-ACC8-47CA-96BA-F61324A6F264}" dt="2021-01-07T17:58:38.318" v="650"/>
          <ac:picMkLst>
            <pc:docMk/>
            <pc:sldMk cId="3793504932" sldId="256985"/>
            <ac:picMk id="11" creationId="{617D59F4-92FF-4A49-9BA3-77C5B3A5BD35}"/>
          </ac:picMkLst>
        </pc:picChg>
        <pc:picChg chg="add del">
          <ac:chgData name="Kanitz, Mike" userId="705be9e6-8696-4888-9656-ebf605e2e076" providerId="ADAL" clId="{BC6982FB-ACC8-47CA-96BA-F61324A6F264}" dt="2021-01-07T17:58:38.318" v="650"/>
          <ac:picMkLst>
            <pc:docMk/>
            <pc:sldMk cId="3793504932" sldId="256985"/>
            <ac:picMk id="12" creationId="{D1FC5D80-EB29-4961-AD49-FAED399DAB0E}"/>
          </ac:picMkLst>
        </pc:picChg>
        <pc:picChg chg="add del">
          <ac:chgData name="Kanitz, Mike" userId="705be9e6-8696-4888-9656-ebf605e2e076" providerId="ADAL" clId="{BC6982FB-ACC8-47CA-96BA-F61324A6F264}" dt="2021-01-07T17:58:38.318" v="650"/>
          <ac:picMkLst>
            <pc:docMk/>
            <pc:sldMk cId="3793504932" sldId="256985"/>
            <ac:picMk id="13" creationId="{B69524FB-8B93-4748-BF4E-67FE82772686}"/>
          </ac:picMkLst>
        </pc:picChg>
        <pc:picChg chg="add del">
          <ac:chgData name="Kanitz, Mike" userId="705be9e6-8696-4888-9656-ebf605e2e076" providerId="ADAL" clId="{BC6982FB-ACC8-47CA-96BA-F61324A6F264}" dt="2021-01-07T17:58:38.318" v="650"/>
          <ac:picMkLst>
            <pc:docMk/>
            <pc:sldMk cId="3793504932" sldId="256985"/>
            <ac:picMk id="14" creationId="{C8FF93B5-B051-41B4-8826-6E15C9C74490}"/>
          </ac:picMkLst>
        </pc:picChg>
        <pc:picChg chg="add del">
          <ac:chgData name="Kanitz, Mike" userId="705be9e6-8696-4888-9656-ebf605e2e076" providerId="ADAL" clId="{BC6982FB-ACC8-47CA-96BA-F61324A6F264}" dt="2021-01-07T17:58:38.318" v="650"/>
          <ac:picMkLst>
            <pc:docMk/>
            <pc:sldMk cId="3793504932" sldId="256985"/>
            <ac:picMk id="15" creationId="{D65DA82A-2F29-470A-944C-5BBE64983524}"/>
          </ac:picMkLst>
        </pc:picChg>
      </pc:sldChg>
      <pc:sldChg chg="addSp delSp modSp add">
        <pc:chgData name="Kanitz, Mike" userId="705be9e6-8696-4888-9656-ebf605e2e076" providerId="ADAL" clId="{BC6982FB-ACC8-47CA-96BA-F61324A6F264}" dt="2021-01-07T17:58:28.570" v="647" actId="20577"/>
        <pc:sldMkLst>
          <pc:docMk/>
          <pc:sldMk cId="3637375791" sldId="256994"/>
        </pc:sldMkLst>
        <pc:spChg chg="mod">
          <ac:chgData name="Kanitz, Mike" userId="705be9e6-8696-4888-9656-ebf605e2e076" providerId="ADAL" clId="{BC6982FB-ACC8-47CA-96BA-F61324A6F264}" dt="2021-01-07T17:58:28.570" v="647" actId="20577"/>
          <ac:spMkLst>
            <pc:docMk/>
            <pc:sldMk cId="3637375791" sldId="256994"/>
            <ac:spMk id="2" creationId="{E75C7DD4-E128-4067-B037-3DB0D5464EE7}"/>
          </ac:spMkLst>
        </pc:spChg>
        <pc:spChg chg="mod">
          <ac:chgData name="Kanitz, Mike" userId="705be9e6-8696-4888-9656-ebf605e2e076" providerId="ADAL" clId="{BC6982FB-ACC8-47CA-96BA-F61324A6F264}" dt="2021-01-07T17:45:53.765" v="635" actId="6549"/>
          <ac:spMkLst>
            <pc:docMk/>
            <pc:sldMk cId="3637375791" sldId="256994"/>
            <ac:spMk id="3" creationId="{E24AD1E2-2A25-4ACD-8EA0-16EB8482CC96}"/>
          </ac:spMkLst>
        </pc:spChg>
        <pc:spChg chg="del">
          <ac:chgData name="Kanitz, Mike" userId="705be9e6-8696-4888-9656-ebf605e2e076" providerId="ADAL" clId="{BC6982FB-ACC8-47CA-96BA-F61324A6F264}" dt="2021-01-07T17:39:10.814" v="353"/>
          <ac:spMkLst>
            <pc:docMk/>
            <pc:sldMk cId="3637375791" sldId="256994"/>
            <ac:spMk id="5" creationId="{3F1FBE86-0036-44F1-90EE-1B8108E41851}"/>
          </ac:spMkLst>
        </pc:spChg>
        <pc:picChg chg="add mod">
          <ac:chgData name="Kanitz, Mike" userId="705be9e6-8696-4888-9656-ebf605e2e076" providerId="ADAL" clId="{BC6982FB-ACC8-47CA-96BA-F61324A6F264}" dt="2021-01-07T17:40:27.729" v="424" actId="1076"/>
          <ac:picMkLst>
            <pc:docMk/>
            <pc:sldMk cId="3637375791" sldId="256994"/>
            <ac:picMk id="6" creationId="{937CB0CC-C365-4787-9A57-D33470A3CBA2}"/>
          </ac:picMkLst>
        </pc:picChg>
      </pc:sldChg>
    </pc:docChg>
  </pc:docChgLst>
  <pc:docChgLst>
    <pc:chgData name="Backes, Ellie" userId="S::elizabeth.backes@honeywell.com::9f4cba5d-83cf-4823-a693-b43cb61c0836" providerId="AD" clId="Web-{56335DF8-3C0D-4603-B107-3D3D756A70B9}"/>
    <pc:docChg chg="addSld delSld modSld sldOrd modSection">
      <pc:chgData name="Backes, Ellie" userId="S::elizabeth.backes@honeywell.com::9f4cba5d-83cf-4823-a693-b43cb61c0836" providerId="AD" clId="Web-{56335DF8-3C0D-4603-B107-3D3D756A70B9}" dt="2021-03-01T21:19:46.756" v="257" actId="1076"/>
      <pc:docMkLst>
        <pc:docMk/>
      </pc:docMkLst>
      <pc:sldChg chg="addSp delSp modSp modNotes">
        <pc:chgData name="Backes, Ellie" userId="S::elizabeth.backes@honeywell.com::9f4cba5d-83cf-4823-a693-b43cb61c0836" providerId="AD" clId="Web-{56335DF8-3C0D-4603-B107-3D3D756A70B9}" dt="2021-03-01T21:14:56.021" v="199"/>
        <pc:sldMkLst>
          <pc:docMk/>
          <pc:sldMk cId="1640270749" sldId="281"/>
        </pc:sldMkLst>
        <pc:spChg chg="add del mod">
          <ac:chgData name="Backes, Ellie" userId="S::elizabeth.backes@honeywell.com::9f4cba5d-83cf-4823-a693-b43cb61c0836" providerId="AD" clId="Web-{56335DF8-3C0D-4603-B107-3D3D756A70B9}" dt="2021-03-01T21:14:42.443" v="197"/>
          <ac:spMkLst>
            <pc:docMk/>
            <pc:sldMk cId="1640270749" sldId="281"/>
            <ac:spMk id="3" creationId="{D1088BFC-CCCA-4C71-AA6D-C4BE33B9E970}"/>
          </ac:spMkLst>
        </pc:spChg>
      </pc:sldChg>
      <pc:sldChg chg="del">
        <pc:chgData name="Backes, Ellie" userId="S::elizabeth.backes@honeywell.com::9f4cba5d-83cf-4823-a693-b43cb61c0836" providerId="AD" clId="Web-{56335DF8-3C0D-4603-B107-3D3D756A70B9}" dt="2021-03-01T20:59:56.160" v="2"/>
        <pc:sldMkLst>
          <pc:docMk/>
          <pc:sldMk cId="1930168412" sldId="288"/>
        </pc:sldMkLst>
      </pc:sldChg>
      <pc:sldChg chg="del">
        <pc:chgData name="Backes, Ellie" userId="S::elizabeth.backes@honeywell.com::9f4cba5d-83cf-4823-a693-b43cb61c0836" providerId="AD" clId="Web-{56335DF8-3C0D-4603-B107-3D3D756A70B9}" dt="2021-03-01T21:00:40.520" v="14"/>
        <pc:sldMkLst>
          <pc:docMk/>
          <pc:sldMk cId="4218404808" sldId="291"/>
        </pc:sldMkLst>
      </pc:sldChg>
      <pc:sldChg chg="addSp modSp modNotes">
        <pc:chgData name="Backes, Ellie" userId="S::elizabeth.backes@honeywell.com::9f4cba5d-83cf-4823-a693-b43cb61c0836" providerId="AD" clId="Web-{56335DF8-3C0D-4603-B107-3D3D756A70B9}" dt="2021-03-01T21:14:30.271" v="196"/>
        <pc:sldMkLst>
          <pc:docMk/>
          <pc:sldMk cId="661333522" sldId="295"/>
        </pc:sldMkLst>
        <pc:spChg chg="mod">
          <ac:chgData name="Backes, Ellie" userId="S::elizabeth.backes@honeywell.com::9f4cba5d-83cf-4823-a693-b43cb61c0836" providerId="AD" clId="Web-{56335DF8-3C0D-4603-B107-3D3D756A70B9}" dt="2021-03-01T21:02:24.520" v="33" actId="20577"/>
          <ac:spMkLst>
            <pc:docMk/>
            <pc:sldMk cId="661333522" sldId="295"/>
            <ac:spMk id="2" creationId="{EA1B3B47-BDEE-47A0-8698-CEDCD8ABBE6D}"/>
          </ac:spMkLst>
        </pc:spChg>
        <pc:spChg chg="add mod">
          <ac:chgData name="Backes, Ellie" userId="S::elizabeth.backes@honeywell.com::9f4cba5d-83cf-4823-a693-b43cb61c0836" providerId="AD" clId="Web-{56335DF8-3C0D-4603-B107-3D3D756A70B9}" dt="2021-03-01T21:14:27.927" v="194" actId="20577"/>
          <ac:spMkLst>
            <pc:docMk/>
            <pc:sldMk cId="661333522" sldId="295"/>
            <ac:spMk id="4" creationId="{DD4C8EE1-445D-4DAE-93B9-F96638272B75}"/>
          </ac:spMkLst>
        </pc:spChg>
      </pc:sldChg>
      <pc:sldChg chg="del">
        <pc:chgData name="Backes, Ellie" userId="S::elizabeth.backes@honeywell.com::9f4cba5d-83cf-4823-a693-b43cb61c0836" providerId="AD" clId="Web-{56335DF8-3C0D-4603-B107-3D3D756A70B9}" dt="2021-03-01T21:00:23.176" v="12"/>
        <pc:sldMkLst>
          <pc:docMk/>
          <pc:sldMk cId="599234348" sldId="256956"/>
        </pc:sldMkLst>
      </pc:sldChg>
      <pc:sldChg chg="ord">
        <pc:chgData name="Backes, Ellie" userId="S::elizabeth.backes@honeywell.com::9f4cba5d-83cf-4823-a693-b43cb61c0836" providerId="AD" clId="Web-{56335DF8-3C0D-4603-B107-3D3D756A70B9}" dt="2021-03-01T21:16:23.521" v="210"/>
        <pc:sldMkLst>
          <pc:docMk/>
          <pc:sldMk cId="185018445" sldId="256958"/>
        </pc:sldMkLst>
      </pc:sldChg>
      <pc:sldChg chg="ord">
        <pc:chgData name="Backes, Ellie" userId="S::elizabeth.backes@honeywell.com::9f4cba5d-83cf-4823-a693-b43cb61c0836" providerId="AD" clId="Web-{56335DF8-3C0D-4603-B107-3D3D756A70B9}" dt="2021-03-01T21:02:10.957" v="29"/>
        <pc:sldMkLst>
          <pc:docMk/>
          <pc:sldMk cId="2393400073" sldId="256961"/>
        </pc:sldMkLst>
      </pc:sldChg>
      <pc:sldChg chg="del">
        <pc:chgData name="Backes, Ellie" userId="S::elizabeth.backes@honeywell.com::9f4cba5d-83cf-4823-a693-b43cb61c0836" providerId="AD" clId="Web-{56335DF8-3C0D-4603-B107-3D3D756A70B9}" dt="2021-03-01T21:00:23.145" v="10"/>
        <pc:sldMkLst>
          <pc:docMk/>
          <pc:sldMk cId="967848943" sldId="256963"/>
        </pc:sldMkLst>
      </pc:sldChg>
      <pc:sldChg chg="del">
        <pc:chgData name="Backes, Ellie" userId="S::elizabeth.backes@honeywell.com::9f4cba5d-83cf-4823-a693-b43cb61c0836" providerId="AD" clId="Web-{56335DF8-3C0D-4603-B107-3D3D756A70B9}" dt="2021-03-01T20:59:56.160" v="0"/>
        <pc:sldMkLst>
          <pc:docMk/>
          <pc:sldMk cId="3661862366" sldId="256972"/>
        </pc:sldMkLst>
      </pc:sldChg>
      <pc:sldChg chg="addSp delSp modSp addAnim delAnim">
        <pc:chgData name="Backes, Ellie" userId="S::elizabeth.backes@honeywell.com::9f4cba5d-83cf-4823-a693-b43cb61c0836" providerId="AD" clId="Web-{56335DF8-3C0D-4603-B107-3D3D756A70B9}" dt="2021-03-01T21:19:46.756" v="257" actId="1076"/>
        <pc:sldMkLst>
          <pc:docMk/>
          <pc:sldMk cId="3497516270" sldId="256982"/>
        </pc:sldMkLst>
        <pc:spChg chg="add del mod">
          <ac:chgData name="Backes, Ellie" userId="S::elizabeth.backes@honeywell.com::9f4cba5d-83cf-4823-a693-b43cb61c0836" providerId="AD" clId="Web-{56335DF8-3C0D-4603-B107-3D3D756A70B9}" dt="2021-03-01T21:18:06.849" v="224" actId="14100"/>
          <ac:spMkLst>
            <pc:docMk/>
            <pc:sldMk cId="3497516270" sldId="256982"/>
            <ac:spMk id="7" creationId="{FC5F6DBB-D196-48C5-B98F-30B2C7D7E2E8}"/>
          </ac:spMkLst>
        </pc:spChg>
        <pc:spChg chg="add del mod">
          <ac:chgData name="Backes, Ellie" userId="S::elizabeth.backes@honeywell.com::9f4cba5d-83cf-4823-a693-b43cb61c0836" providerId="AD" clId="Web-{56335DF8-3C0D-4603-B107-3D3D756A70B9}" dt="2021-03-01T21:17:47.021" v="217"/>
          <ac:spMkLst>
            <pc:docMk/>
            <pc:sldMk cId="3497516270" sldId="256982"/>
            <ac:spMk id="8" creationId="{3AC1DFEC-C01D-4236-BA12-1EFD31F92836}"/>
          </ac:spMkLst>
        </pc:spChg>
        <pc:picChg chg="mod">
          <ac:chgData name="Backes, Ellie" userId="S::elizabeth.backes@honeywell.com::9f4cba5d-83cf-4823-a693-b43cb61c0836" providerId="AD" clId="Web-{56335DF8-3C0D-4603-B107-3D3D756A70B9}" dt="2021-03-01T21:19:24.380" v="252" actId="1076"/>
          <ac:picMkLst>
            <pc:docMk/>
            <pc:sldMk cId="3497516270" sldId="256982"/>
            <ac:picMk id="5" creationId="{69442EA6-5DBE-4E53-AD71-C28AC6B7D937}"/>
          </ac:picMkLst>
        </pc:picChg>
        <pc:picChg chg="mod ord">
          <ac:chgData name="Backes, Ellie" userId="S::elizabeth.backes@honeywell.com::9f4cba5d-83cf-4823-a693-b43cb61c0836" providerId="AD" clId="Web-{56335DF8-3C0D-4603-B107-3D3D756A70B9}" dt="2021-03-01T21:19:46.756" v="257" actId="1076"/>
          <ac:picMkLst>
            <pc:docMk/>
            <pc:sldMk cId="3497516270" sldId="256982"/>
            <ac:picMk id="6" creationId="{10006A04-EF50-4EB2-B3D5-D98F3D0AA669}"/>
          </ac:picMkLst>
        </pc:picChg>
        <pc:picChg chg="add mod">
          <ac:chgData name="Backes, Ellie" userId="S::elizabeth.backes@honeywell.com::9f4cba5d-83cf-4823-a693-b43cb61c0836" providerId="AD" clId="Web-{56335DF8-3C0D-4603-B107-3D3D756A70B9}" dt="2021-03-01T21:19:15.521" v="250" actId="1076"/>
          <ac:picMkLst>
            <pc:docMk/>
            <pc:sldMk cId="3497516270" sldId="256982"/>
            <ac:picMk id="11" creationId="{B38CAE72-CB43-4BC5-A96F-AE908160B80E}"/>
          </ac:picMkLst>
        </pc:picChg>
        <pc:picChg chg="add mod">
          <ac:chgData name="Backes, Ellie" userId="S::elizabeth.backes@honeywell.com::9f4cba5d-83cf-4823-a693-b43cb61c0836" providerId="AD" clId="Web-{56335DF8-3C0D-4603-B107-3D3D756A70B9}" dt="2021-03-01T21:19:20.443" v="251" actId="1076"/>
          <ac:picMkLst>
            <pc:docMk/>
            <pc:sldMk cId="3497516270" sldId="256982"/>
            <ac:picMk id="12" creationId="{2A90770C-C53B-46E6-9ECE-0AF0F0855B1B}"/>
          </ac:picMkLst>
        </pc:picChg>
        <pc:picChg chg="mod ord">
          <ac:chgData name="Backes, Ellie" userId="S::elizabeth.backes@honeywell.com::9f4cba5d-83cf-4823-a693-b43cb61c0836" providerId="AD" clId="Web-{56335DF8-3C0D-4603-B107-3D3D756A70B9}" dt="2021-03-01T21:19:41.927" v="256" actId="1076"/>
          <ac:picMkLst>
            <pc:docMk/>
            <pc:sldMk cId="3497516270" sldId="256982"/>
            <ac:picMk id="5122" creationId="{278EF81C-F26A-454F-8B37-1959DD803571}"/>
          </ac:picMkLst>
        </pc:picChg>
        <pc:picChg chg="mod">
          <ac:chgData name="Backes, Ellie" userId="S::elizabeth.backes@honeywell.com::9f4cba5d-83cf-4823-a693-b43cb61c0836" providerId="AD" clId="Web-{56335DF8-3C0D-4603-B107-3D3D756A70B9}" dt="2021-03-01T21:19:07.818" v="248" actId="1076"/>
          <ac:picMkLst>
            <pc:docMk/>
            <pc:sldMk cId="3497516270" sldId="256982"/>
            <ac:picMk id="5124" creationId="{5E54F8A1-8011-40EC-AA02-EEE8E844D12E}"/>
          </ac:picMkLst>
        </pc:picChg>
      </pc:sldChg>
      <pc:sldChg chg="del">
        <pc:chgData name="Backes, Ellie" userId="S::elizabeth.backes@honeywell.com::9f4cba5d-83cf-4823-a693-b43cb61c0836" providerId="AD" clId="Web-{56335DF8-3C0D-4603-B107-3D3D756A70B9}" dt="2021-03-01T21:00:30.910" v="13"/>
        <pc:sldMkLst>
          <pc:docMk/>
          <pc:sldMk cId="3793504932" sldId="256985"/>
        </pc:sldMkLst>
      </pc:sldChg>
      <pc:sldChg chg="addSp modSp mod ord modClrScheme chgLayout">
        <pc:chgData name="Backes, Ellie" userId="S::elizabeth.backes@honeywell.com::9f4cba5d-83cf-4823-a693-b43cb61c0836" providerId="AD" clId="Web-{56335DF8-3C0D-4603-B107-3D3D756A70B9}" dt="2021-03-01T21:08:54.099" v="103" actId="20577"/>
        <pc:sldMkLst>
          <pc:docMk/>
          <pc:sldMk cId="354334383" sldId="256986"/>
        </pc:sldMkLst>
        <pc:spChg chg="mod ord">
          <ac:chgData name="Backes, Ellie" userId="S::elizabeth.backes@honeywell.com::9f4cba5d-83cf-4823-a693-b43cb61c0836" providerId="AD" clId="Web-{56335DF8-3C0D-4603-B107-3D3D756A70B9}" dt="2021-03-01T21:02:54.833" v="36"/>
          <ac:spMkLst>
            <pc:docMk/>
            <pc:sldMk cId="354334383" sldId="256986"/>
            <ac:spMk id="2" creationId="{9123CFA4-6196-4400-B7DB-C2D38B49B7EC}"/>
          </ac:spMkLst>
        </pc:spChg>
        <pc:spChg chg="add mod ord">
          <ac:chgData name="Backes, Ellie" userId="S::elizabeth.backes@honeywell.com::9f4cba5d-83cf-4823-a693-b43cb61c0836" providerId="AD" clId="Web-{56335DF8-3C0D-4603-B107-3D3D756A70B9}" dt="2021-03-01T21:07:09.505" v="99" actId="14100"/>
          <ac:spMkLst>
            <pc:docMk/>
            <pc:sldMk cId="354334383" sldId="256986"/>
            <ac:spMk id="3" creationId="{22A75E27-515B-45B3-985E-B3B9272811F4}"/>
          </ac:spMkLst>
        </pc:spChg>
        <pc:spChg chg="mod ord">
          <ac:chgData name="Backes, Ellie" userId="S::elizabeth.backes@honeywell.com::9f4cba5d-83cf-4823-a693-b43cb61c0836" providerId="AD" clId="Web-{56335DF8-3C0D-4603-B107-3D3D756A70B9}" dt="2021-03-01T21:02:54.833" v="36"/>
          <ac:spMkLst>
            <pc:docMk/>
            <pc:sldMk cId="354334383" sldId="256986"/>
            <ac:spMk id="4" creationId="{2F08E8CC-2F55-4FF5-92AD-F7FCEA0277AD}"/>
          </ac:spMkLst>
        </pc:spChg>
        <pc:spChg chg="mod">
          <ac:chgData name="Backes, Ellie" userId="S::elizabeth.backes@honeywell.com::9f4cba5d-83cf-4823-a693-b43cb61c0836" providerId="AD" clId="Web-{56335DF8-3C0D-4603-B107-3D3D756A70B9}" dt="2021-03-01T21:08:54.099" v="103" actId="20577"/>
          <ac:spMkLst>
            <pc:docMk/>
            <pc:sldMk cId="354334383" sldId="256986"/>
            <ac:spMk id="7" creationId="{5A365BED-91E4-4F34-85DD-0713B78E6875}"/>
          </ac:spMkLst>
        </pc:spChg>
        <pc:graphicFrameChg chg="mod ord modGraphic">
          <ac:chgData name="Backes, Ellie" userId="S::elizabeth.backes@honeywell.com::9f4cba5d-83cf-4823-a693-b43cb61c0836" providerId="AD" clId="Web-{56335DF8-3C0D-4603-B107-3D3D756A70B9}" dt="2021-03-01T21:03:15.333" v="41"/>
          <ac:graphicFrameMkLst>
            <pc:docMk/>
            <pc:sldMk cId="354334383" sldId="256986"/>
            <ac:graphicFrameMk id="5" creationId="{CA6E29AA-0CFD-4047-A257-11517048BA7B}"/>
          </ac:graphicFrameMkLst>
        </pc:graphicFrameChg>
      </pc:sldChg>
      <pc:sldChg chg="del">
        <pc:chgData name="Backes, Ellie" userId="S::elizabeth.backes@honeywell.com::9f4cba5d-83cf-4823-a693-b43cb61c0836" providerId="AD" clId="Web-{56335DF8-3C0D-4603-B107-3D3D756A70B9}" dt="2021-03-01T21:16:54.537" v="212"/>
        <pc:sldMkLst>
          <pc:docMk/>
          <pc:sldMk cId="639727537" sldId="256987"/>
        </pc:sldMkLst>
      </pc:sldChg>
      <pc:sldChg chg="addSp delSp modSp mod modClrScheme chgLayout">
        <pc:chgData name="Backes, Ellie" userId="S::elizabeth.backes@honeywell.com::9f4cba5d-83cf-4823-a693-b43cb61c0836" providerId="AD" clId="Web-{56335DF8-3C0D-4603-B107-3D3D756A70B9}" dt="2021-03-01T21:16:02.583" v="208" actId="1076"/>
        <pc:sldMkLst>
          <pc:docMk/>
          <pc:sldMk cId="4018541950" sldId="256988"/>
        </pc:sldMkLst>
        <pc:spChg chg="mod ord">
          <ac:chgData name="Backes, Ellie" userId="S::elizabeth.backes@honeywell.com::9f4cba5d-83cf-4823-a693-b43cb61c0836" providerId="AD" clId="Web-{56335DF8-3C0D-4603-B107-3D3D756A70B9}" dt="2021-03-01T21:15:29.896" v="201"/>
          <ac:spMkLst>
            <pc:docMk/>
            <pc:sldMk cId="4018541950" sldId="256988"/>
            <ac:spMk id="2" creationId="{F8F5BE4C-7BD7-45BE-8BA4-9E4EF1D72B29}"/>
          </ac:spMkLst>
        </pc:spChg>
        <pc:spChg chg="mod ord">
          <ac:chgData name="Backes, Ellie" userId="S::elizabeth.backes@honeywell.com::9f4cba5d-83cf-4823-a693-b43cb61c0836" providerId="AD" clId="Web-{56335DF8-3C0D-4603-B107-3D3D756A70B9}" dt="2021-03-01T21:15:29.896" v="201"/>
          <ac:spMkLst>
            <pc:docMk/>
            <pc:sldMk cId="4018541950" sldId="256988"/>
            <ac:spMk id="3" creationId="{EB713376-FD94-4E80-9FE1-7628FF032739}"/>
          </ac:spMkLst>
        </pc:spChg>
        <pc:spChg chg="del mod ord">
          <ac:chgData name="Backes, Ellie" userId="S::elizabeth.backes@honeywell.com::9f4cba5d-83cf-4823-a693-b43cb61c0836" providerId="AD" clId="Web-{56335DF8-3C0D-4603-B107-3D3D756A70B9}" dt="2021-03-01T21:15:43.068" v="204"/>
          <ac:spMkLst>
            <pc:docMk/>
            <pc:sldMk cId="4018541950" sldId="256988"/>
            <ac:spMk id="4" creationId="{F11F0DD4-7E9D-4732-9063-67153A844F7D}"/>
          </ac:spMkLst>
        </pc:spChg>
        <pc:spChg chg="add del mod ord">
          <ac:chgData name="Backes, Ellie" userId="S::elizabeth.backes@honeywell.com::9f4cba5d-83cf-4823-a693-b43cb61c0836" providerId="AD" clId="Web-{56335DF8-3C0D-4603-B107-3D3D756A70B9}" dt="2021-03-01T21:15:35.521" v="202"/>
          <ac:spMkLst>
            <pc:docMk/>
            <pc:sldMk cId="4018541950" sldId="256988"/>
            <ac:spMk id="5" creationId="{6E7E8B4C-FD6E-4FAB-95E8-0A81E8F394A9}"/>
          </ac:spMkLst>
        </pc:spChg>
        <pc:spChg chg="mod">
          <ac:chgData name="Backes, Ellie" userId="S::elizabeth.backes@honeywell.com::9f4cba5d-83cf-4823-a693-b43cb61c0836" providerId="AD" clId="Web-{56335DF8-3C0D-4603-B107-3D3D756A70B9}" dt="2021-03-01T21:16:02.583" v="208" actId="1076"/>
          <ac:spMkLst>
            <pc:docMk/>
            <pc:sldMk cId="4018541950" sldId="256988"/>
            <ac:spMk id="8" creationId="{08B5DD06-405B-4790-BAAF-284366E0BC98}"/>
          </ac:spMkLst>
        </pc:spChg>
        <pc:spChg chg="add del mod">
          <ac:chgData name="Backes, Ellie" userId="S::elizabeth.backes@honeywell.com::9f4cba5d-83cf-4823-a693-b43cb61c0836" providerId="AD" clId="Web-{56335DF8-3C0D-4603-B107-3D3D756A70B9}" dt="2021-03-01T21:15:45.771" v="205"/>
          <ac:spMkLst>
            <pc:docMk/>
            <pc:sldMk cId="4018541950" sldId="256988"/>
            <ac:spMk id="9" creationId="{00DC7FB6-8363-4A1B-A06C-89E2A7CAE6BB}"/>
          </ac:spMkLst>
        </pc:spChg>
        <pc:picChg chg="mod">
          <ac:chgData name="Backes, Ellie" userId="S::elizabeth.backes@honeywell.com::9f4cba5d-83cf-4823-a693-b43cb61c0836" providerId="AD" clId="Web-{56335DF8-3C0D-4603-B107-3D3D756A70B9}" dt="2021-03-01T21:15:50.208" v="206" actId="1076"/>
          <ac:picMkLst>
            <pc:docMk/>
            <pc:sldMk cId="4018541950" sldId="256988"/>
            <ac:picMk id="12" creationId="{BA881981-F458-43C3-99DB-E2BAF3C0222B}"/>
          </ac:picMkLst>
        </pc:picChg>
      </pc:sldChg>
      <pc:sldChg chg="del">
        <pc:chgData name="Backes, Ellie" userId="S::elizabeth.backes@honeywell.com::9f4cba5d-83cf-4823-a693-b43cb61c0836" providerId="AD" clId="Web-{56335DF8-3C0D-4603-B107-3D3D756A70B9}" dt="2021-03-01T21:00:23.145" v="11"/>
        <pc:sldMkLst>
          <pc:docMk/>
          <pc:sldMk cId="246295476" sldId="256989"/>
        </pc:sldMkLst>
      </pc:sldChg>
      <pc:sldChg chg="del">
        <pc:chgData name="Backes, Ellie" userId="S::elizabeth.backes@honeywell.com::9f4cba5d-83cf-4823-a693-b43cb61c0836" providerId="AD" clId="Web-{56335DF8-3C0D-4603-B107-3D3D756A70B9}" dt="2021-03-01T21:15:18.505" v="200"/>
        <pc:sldMkLst>
          <pc:docMk/>
          <pc:sldMk cId="1947484197" sldId="256990"/>
        </pc:sldMkLst>
      </pc:sldChg>
      <pc:sldChg chg="ord">
        <pc:chgData name="Backes, Ellie" userId="S::elizabeth.backes@honeywell.com::9f4cba5d-83cf-4823-a693-b43cb61c0836" providerId="AD" clId="Web-{56335DF8-3C0D-4603-B107-3D3D756A70B9}" dt="2021-03-01T21:17:17.802" v="215"/>
        <pc:sldMkLst>
          <pc:docMk/>
          <pc:sldMk cId="663427098" sldId="256991"/>
        </pc:sldMkLst>
      </pc:sldChg>
      <pc:sldChg chg="del">
        <pc:chgData name="Backes, Ellie" userId="S::elizabeth.backes@honeywell.com::9f4cba5d-83cf-4823-a693-b43cb61c0836" providerId="AD" clId="Web-{56335DF8-3C0D-4603-B107-3D3D756A70B9}" dt="2021-03-01T21:00:48.301" v="15"/>
        <pc:sldMkLst>
          <pc:docMk/>
          <pc:sldMk cId="4168981337" sldId="256992"/>
        </pc:sldMkLst>
      </pc:sldChg>
      <pc:sldChg chg="del">
        <pc:chgData name="Backes, Ellie" userId="S::elizabeth.backes@honeywell.com::9f4cba5d-83cf-4823-a693-b43cb61c0836" providerId="AD" clId="Web-{56335DF8-3C0D-4603-B107-3D3D756A70B9}" dt="2021-03-01T21:16:44.037" v="211"/>
        <pc:sldMkLst>
          <pc:docMk/>
          <pc:sldMk cId="1210542436" sldId="256995"/>
        </pc:sldMkLst>
      </pc:sldChg>
      <pc:sldChg chg="addSp delSp modSp new mod modClrScheme chgLayout">
        <pc:chgData name="Backes, Ellie" userId="S::elizabeth.backes@honeywell.com::9f4cba5d-83cf-4823-a693-b43cb61c0836" providerId="AD" clId="Web-{56335DF8-3C0D-4603-B107-3D3D756A70B9}" dt="2021-03-01T21:12:30.364" v="180" actId="20577"/>
        <pc:sldMkLst>
          <pc:docMk/>
          <pc:sldMk cId="393645525" sldId="256996"/>
        </pc:sldMkLst>
        <pc:spChg chg="del">
          <ac:chgData name="Backes, Ellie" userId="S::elizabeth.backes@honeywell.com::9f4cba5d-83cf-4823-a693-b43cb61c0836" providerId="AD" clId="Web-{56335DF8-3C0D-4603-B107-3D3D756A70B9}" dt="2021-03-01T21:10:56.599" v="107"/>
          <ac:spMkLst>
            <pc:docMk/>
            <pc:sldMk cId="393645525" sldId="256996"/>
            <ac:spMk id="2" creationId="{FAB290F7-18CA-4CBE-A7E7-2CC158868C8F}"/>
          </ac:spMkLst>
        </pc:spChg>
        <pc:spChg chg="mod ord">
          <ac:chgData name="Backes, Ellie" userId="S::elizabeth.backes@honeywell.com::9f4cba5d-83cf-4823-a693-b43cb61c0836" providerId="AD" clId="Web-{56335DF8-3C0D-4603-B107-3D3D756A70B9}" dt="2021-03-01T21:11:09.755" v="108"/>
          <ac:spMkLst>
            <pc:docMk/>
            <pc:sldMk cId="393645525" sldId="256996"/>
            <ac:spMk id="3" creationId="{2C03E2A0-E39C-4FFB-BB24-F4352326A6B5}"/>
          </ac:spMkLst>
        </pc:spChg>
        <pc:spChg chg="add mod ord">
          <ac:chgData name="Backes, Ellie" userId="S::elizabeth.backes@honeywell.com::9f4cba5d-83cf-4823-a693-b43cb61c0836" providerId="AD" clId="Web-{56335DF8-3C0D-4603-B107-3D3D756A70B9}" dt="2021-03-01T21:12:30.364" v="180" actId="20577"/>
          <ac:spMkLst>
            <pc:docMk/>
            <pc:sldMk cId="393645525" sldId="256996"/>
            <ac:spMk id="5" creationId="{8B772D89-AC0A-41A1-984D-8D2D8678B341}"/>
          </ac:spMkLst>
        </pc:spChg>
        <pc:spChg chg="add del mod ord">
          <ac:chgData name="Backes, Ellie" userId="S::elizabeth.backes@honeywell.com::9f4cba5d-83cf-4823-a693-b43cb61c0836" providerId="AD" clId="Web-{56335DF8-3C0D-4603-B107-3D3D756A70B9}" dt="2021-03-01T21:12:26.568" v="179"/>
          <ac:spMkLst>
            <pc:docMk/>
            <pc:sldMk cId="393645525" sldId="256996"/>
            <ac:spMk id="6" creationId="{A839679B-5768-402C-9533-A9C20D501D16}"/>
          </ac:spMkLst>
        </pc:spChg>
        <pc:spChg chg="add mod ord">
          <ac:chgData name="Backes, Ellie" userId="S::elizabeth.backes@honeywell.com::9f4cba5d-83cf-4823-a693-b43cb61c0836" providerId="AD" clId="Web-{56335DF8-3C0D-4603-B107-3D3D756A70B9}" dt="2021-03-01T21:11:36.302" v="125" actId="20577"/>
          <ac:spMkLst>
            <pc:docMk/>
            <pc:sldMk cId="393645525" sldId="256996"/>
            <ac:spMk id="9" creationId="{FEFD7DA9-AB30-449F-AA13-644D010C52A2}"/>
          </ac:spMkLst>
        </pc:spChg>
        <pc:picChg chg="add mod">
          <ac:chgData name="Backes, Ellie" userId="S::elizabeth.backes@honeywell.com::9f4cba5d-83cf-4823-a693-b43cb61c0836" providerId="AD" clId="Web-{56335DF8-3C0D-4603-B107-3D3D756A70B9}" dt="2021-03-01T21:10:56.599" v="107"/>
          <ac:picMkLst>
            <pc:docMk/>
            <pc:sldMk cId="393645525" sldId="256996"/>
            <ac:picMk id="4" creationId="{BDF6F956-A791-4F49-A986-3725A55EBEE9}"/>
          </ac:picMkLst>
        </pc:picChg>
      </pc:sldChg>
      <pc:sldChg chg="del">
        <pc:chgData name="Backes, Ellie" userId="S::elizabeth.backes@honeywell.com::9f4cba5d-83cf-4823-a693-b43cb61c0836" providerId="AD" clId="Web-{56335DF8-3C0D-4603-B107-3D3D756A70B9}" dt="2021-03-01T21:00:03.442" v="8"/>
        <pc:sldMkLst>
          <pc:docMk/>
          <pc:sldMk cId="4263186888" sldId="256996"/>
        </pc:sldMkLst>
      </pc:sldChg>
      <pc:sldChg chg="del">
        <pc:chgData name="Backes, Ellie" userId="S::elizabeth.backes@honeywell.com::9f4cba5d-83cf-4823-a693-b43cb61c0836" providerId="AD" clId="Web-{56335DF8-3C0D-4603-B107-3D3D756A70B9}" dt="2021-03-01T21:00:03.442" v="5"/>
        <pc:sldMkLst>
          <pc:docMk/>
          <pc:sldMk cId="1612872265" sldId="256997"/>
        </pc:sldMkLst>
      </pc:sldChg>
      <pc:sldChg chg="del">
        <pc:chgData name="Backes, Ellie" userId="S::elizabeth.backes@honeywell.com::9f4cba5d-83cf-4823-a693-b43cb61c0836" providerId="AD" clId="Web-{56335DF8-3C0D-4603-B107-3D3D756A70B9}" dt="2021-03-01T21:00:03.442" v="7"/>
        <pc:sldMkLst>
          <pc:docMk/>
          <pc:sldMk cId="2796628074" sldId="256998"/>
        </pc:sldMkLst>
      </pc:sldChg>
      <pc:sldChg chg="del">
        <pc:chgData name="Backes, Ellie" userId="S::elizabeth.backes@honeywell.com::9f4cba5d-83cf-4823-a693-b43cb61c0836" providerId="AD" clId="Web-{56335DF8-3C0D-4603-B107-3D3D756A70B9}" dt="2021-03-01T21:00:03.442" v="6"/>
        <pc:sldMkLst>
          <pc:docMk/>
          <pc:sldMk cId="1152217018" sldId="256999"/>
        </pc:sldMkLst>
      </pc:sldChg>
      <pc:sldChg chg="del">
        <pc:chgData name="Backes, Ellie" userId="S::elizabeth.backes@honeywell.com::9f4cba5d-83cf-4823-a693-b43cb61c0836" providerId="AD" clId="Web-{56335DF8-3C0D-4603-B107-3D3D756A70B9}" dt="2021-03-01T20:59:56.160" v="4"/>
        <pc:sldMkLst>
          <pc:docMk/>
          <pc:sldMk cId="3770098973" sldId="257000"/>
        </pc:sldMkLst>
      </pc:sldChg>
      <pc:sldChg chg="del">
        <pc:chgData name="Backes, Ellie" userId="S::elizabeth.backes@honeywell.com::9f4cba5d-83cf-4823-a693-b43cb61c0836" providerId="AD" clId="Web-{56335DF8-3C0D-4603-B107-3D3D756A70B9}" dt="2021-03-01T20:59:56.160" v="3"/>
        <pc:sldMkLst>
          <pc:docMk/>
          <pc:sldMk cId="1756512476" sldId="257001"/>
        </pc:sldMkLst>
      </pc:sldChg>
      <pc:sldChg chg="del">
        <pc:chgData name="Backes, Ellie" userId="S::elizabeth.backes@honeywell.com::9f4cba5d-83cf-4823-a693-b43cb61c0836" providerId="AD" clId="Web-{56335DF8-3C0D-4603-B107-3D3D756A70B9}" dt="2021-03-01T20:59:56.160" v="1"/>
        <pc:sldMkLst>
          <pc:docMk/>
          <pc:sldMk cId="3155012264" sldId="257002"/>
        </pc:sldMkLst>
      </pc:sldChg>
      <pc:sldChg chg="del">
        <pc:chgData name="Backes, Ellie" userId="S::elizabeth.backes@honeywell.com::9f4cba5d-83cf-4823-a693-b43cb61c0836" providerId="AD" clId="Web-{56335DF8-3C0D-4603-B107-3D3D756A70B9}" dt="2021-03-01T21:00:03.442" v="9"/>
        <pc:sldMkLst>
          <pc:docMk/>
          <pc:sldMk cId="4041341191" sldId="257003"/>
        </pc:sldMkLst>
      </pc:sldChg>
    </pc:docChg>
  </pc:docChgLst>
  <pc:docChgLst>
    <pc:chgData name="Couto, Luis" userId="86c2c8b4-3175-4134-b41d-4f92430a98bb" providerId="ADAL" clId="{1772FDB8-8E45-41F3-8386-12F376312546}"/>
    <pc:docChg chg="sldOrd">
      <pc:chgData name="Couto, Luis" userId="86c2c8b4-3175-4134-b41d-4f92430a98bb" providerId="ADAL" clId="{1772FDB8-8E45-41F3-8386-12F376312546}" dt="2021-04-30T17:58:00.991" v="0" actId="20578"/>
      <pc:docMkLst>
        <pc:docMk/>
      </pc:docMkLst>
      <pc:sldChg chg="ord">
        <pc:chgData name="Couto, Luis" userId="86c2c8b4-3175-4134-b41d-4f92430a98bb" providerId="ADAL" clId="{1772FDB8-8E45-41F3-8386-12F376312546}" dt="2021-04-30T17:58:00.991" v="0" actId="20578"/>
        <pc:sldMkLst>
          <pc:docMk/>
          <pc:sldMk cId="1605321663" sldId="256984"/>
        </pc:sldMkLst>
      </pc:sldChg>
    </pc:docChg>
  </pc:docChgLst>
  <pc:docChgLst>
    <pc:chgData name="Backes, Ellie" userId="9f4cba5d-83cf-4823-a693-b43cb61c0836" providerId="ADAL" clId="{D12A6DF1-333F-4A9A-93D6-E84D80DF8C31}"/>
    <pc:docChg chg="undo custSel addSld delSld modSld sldOrd addSection delSection modSection">
      <pc:chgData name="Backes, Ellie" userId="9f4cba5d-83cf-4823-a693-b43cb61c0836" providerId="ADAL" clId="{D12A6DF1-333F-4A9A-93D6-E84D80DF8C31}" dt="2021-02-04T14:56:12.996" v="652"/>
      <pc:docMkLst>
        <pc:docMk/>
      </pc:docMkLst>
      <pc:sldChg chg="add del ord">
        <pc:chgData name="Backes, Ellie" userId="9f4cba5d-83cf-4823-a693-b43cb61c0836" providerId="ADAL" clId="{D12A6DF1-333F-4A9A-93D6-E84D80DF8C31}" dt="2021-02-03T21:43:25.535" v="625"/>
        <pc:sldMkLst>
          <pc:docMk/>
          <pc:sldMk cId="1930168412" sldId="288"/>
        </pc:sldMkLst>
      </pc:sldChg>
      <pc:sldChg chg="addSp delSp modSp ord modTransition">
        <pc:chgData name="Backes, Ellie" userId="9f4cba5d-83cf-4823-a693-b43cb61c0836" providerId="ADAL" clId="{D12A6DF1-333F-4A9A-93D6-E84D80DF8C31}" dt="2021-02-03T21:47:06.848" v="640"/>
        <pc:sldMkLst>
          <pc:docMk/>
          <pc:sldMk cId="4218404808" sldId="291"/>
        </pc:sldMkLst>
        <pc:spChg chg="add del mod">
          <ac:chgData name="Backes, Ellie" userId="9f4cba5d-83cf-4823-a693-b43cb61c0836" providerId="ADAL" clId="{D12A6DF1-333F-4A9A-93D6-E84D80DF8C31}" dt="2021-02-03T20:45:34.462" v="71" actId="931"/>
          <ac:spMkLst>
            <pc:docMk/>
            <pc:sldMk cId="4218404808" sldId="291"/>
            <ac:spMk id="3" creationId="{3E41F0DD-FD4F-47DB-99D5-0DC262A1E5F7}"/>
          </ac:spMkLst>
        </pc:spChg>
        <pc:spChg chg="mod">
          <ac:chgData name="Backes, Ellie" userId="9f4cba5d-83cf-4823-a693-b43cb61c0836" providerId="ADAL" clId="{D12A6DF1-333F-4A9A-93D6-E84D80DF8C31}" dt="2021-02-03T20:45:13.778" v="70" actId="255"/>
          <ac:spMkLst>
            <pc:docMk/>
            <pc:sldMk cId="4218404808" sldId="291"/>
            <ac:spMk id="10" creationId="{0C9D21C7-30EB-415A-9E07-81FB53B643A6}"/>
          </ac:spMkLst>
        </pc:spChg>
        <pc:picChg chg="add mod">
          <ac:chgData name="Backes, Ellie" userId="9f4cba5d-83cf-4823-a693-b43cb61c0836" providerId="ADAL" clId="{D12A6DF1-333F-4A9A-93D6-E84D80DF8C31}" dt="2021-02-03T20:45:41.564" v="72" actId="27614"/>
          <ac:picMkLst>
            <pc:docMk/>
            <pc:sldMk cId="4218404808" sldId="291"/>
            <ac:picMk id="6" creationId="{FBE468E2-C488-48E1-9EDA-1769AC108F40}"/>
          </ac:picMkLst>
        </pc:picChg>
      </pc:sldChg>
      <pc:sldChg chg="addSp modSp ord modTransition">
        <pc:chgData name="Backes, Ellie" userId="9f4cba5d-83cf-4823-a693-b43cb61c0836" providerId="ADAL" clId="{D12A6DF1-333F-4A9A-93D6-E84D80DF8C31}" dt="2021-02-03T21:47:06.848" v="640"/>
        <pc:sldMkLst>
          <pc:docMk/>
          <pc:sldMk cId="599234348" sldId="256956"/>
        </pc:sldMkLst>
        <pc:spChg chg="mod">
          <ac:chgData name="Backes, Ellie" userId="9f4cba5d-83cf-4823-a693-b43cb61c0836" providerId="ADAL" clId="{D12A6DF1-333F-4A9A-93D6-E84D80DF8C31}" dt="2021-02-03T20:40:50.920" v="29" actId="20577"/>
          <ac:spMkLst>
            <pc:docMk/>
            <pc:sldMk cId="599234348" sldId="256956"/>
            <ac:spMk id="2" creationId="{651026BF-AF86-449B-92E9-2911C16FC156}"/>
          </ac:spMkLst>
        </pc:spChg>
        <pc:spChg chg="add mod">
          <ac:chgData name="Backes, Ellie" userId="9f4cba5d-83cf-4823-a693-b43cb61c0836" providerId="ADAL" clId="{D12A6DF1-333F-4A9A-93D6-E84D80DF8C31}" dt="2021-02-03T20:42:27.734" v="52" actId="1076"/>
          <ac:spMkLst>
            <pc:docMk/>
            <pc:sldMk cId="599234348" sldId="256956"/>
            <ac:spMk id="3" creationId="{21F44E5E-6062-4C34-8C76-E434FE7DF095}"/>
          </ac:spMkLst>
        </pc:spChg>
      </pc:sldChg>
      <pc:sldChg chg="delCm">
        <pc:chgData name="Backes, Ellie" userId="9f4cba5d-83cf-4823-a693-b43cb61c0836" providerId="ADAL" clId="{D12A6DF1-333F-4A9A-93D6-E84D80DF8C31}" dt="2021-02-03T21:15:49.319" v="557" actId="1592"/>
        <pc:sldMkLst>
          <pc:docMk/>
          <pc:sldMk cId="185018445" sldId="256958"/>
        </pc:sldMkLst>
      </pc:sldChg>
      <pc:sldChg chg="ord">
        <pc:chgData name="Backes, Ellie" userId="9f4cba5d-83cf-4823-a693-b43cb61c0836" providerId="ADAL" clId="{D12A6DF1-333F-4A9A-93D6-E84D80DF8C31}" dt="2021-02-03T21:47:38.742" v="646"/>
        <pc:sldMkLst>
          <pc:docMk/>
          <pc:sldMk cId="2393400073" sldId="256961"/>
        </pc:sldMkLst>
      </pc:sldChg>
      <pc:sldChg chg="modSp add del ord modTransition">
        <pc:chgData name="Backes, Ellie" userId="9f4cba5d-83cf-4823-a693-b43cb61c0836" providerId="ADAL" clId="{D12A6DF1-333F-4A9A-93D6-E84D80DF8C31}" dt="2021-02-03T21:43:25.535" v="625"/>
        <pc:sldMkLst>
          <pc:docMk/>
          <pc:sldMk cId="967848943" sldId="256963"/>
        </pc:sldMkLst>
        <pc:spChg chg="mod">
          <ac:chgData name="Backes, Ellie" userId="9f4cba5d-83cf-4823-a693-b43cb61c0836" providerId="ADAL" clId="{D12A6DF1-333F-4A9A-93D6-E84D80DF8C31}" dt="2021-02-03T20:52:10.291" v="109" actId="255"/>
          <ac:spMkLst>
            <pc:docMk/>
            <pc:sldMk cId="967848943" sldId="256963"/>
            <ac:spMk id="3" creationId="{7E6B4267-D834-440F-8A09-0E62CD0C7CED}"/>
          </ac:spMkLst>
        </pc:spChg>
      </pc:sldChg>
      <pc:sldChg chg="add del ord">
        <pc:chgData name="Backes, Ellie" userId="9f4cba5d-83cf-4823-a693-b43cb61c0836" providerId="ADAL" clId="{D12A6DF1-333F-4A9A-93D6-E84D80DF8C31}" dt="2021-02-03T21:47:28.142" v="644"/>
        <pc:sldMkLst>
          <pc:docMk/>
          <pc:sldMk cId="1037114578" sldId="256971"/>
        </pc:sldMkLst>
      </pc:sldChg>
      <pc:sldChg chg="add del ord">
        <pc:chgData name="Backes, Ellie" userId="9f4cba5d-83cf-4823-a693-b43cb61c0836" providerId="ADAL" clId="{D12A6DF1-333F-4A9A-93D6-E84D80DF8C31}" dt="2021-02-03T21:43:25.535" v="625"/>
        <pc:sldMkLst>
          <pc:docMk/>
          <pc:sldMk cId="3661862366" sldId="256972"/>
        </pc:sldMkLst>
      </pc:sldChg>
      <pc:sldChg chg="del">
        <pc:chgData name="Backes, Ellie" userId="9f4cba5d-83cf-4823-a693-b43cb61c0836" providerId="ADAL" clId="{D12A6DF1-333F-4A9A-93D6-E84D80DF8C31}" dt="2021-02-03T20:56:02.922" v="199" actId="2696"/>
        <pc:sldMkLst>
          <pc:docMk/>
          <pc:sldMk cId="3555259389" sldId="256974"/>
        </pc:sldMkLst>
      </pc:sldChg>
      <pc:sldChg chg="addSp delSp modSp ord">
        <pc:chgData name="Backes, Ellie" userId="9f4cba5d-83cf-4823-a693-b43cb61c0836" providerId="ADAL" clId="{D12A6DF1-333F-4A9A-93D6-E84D80DF8C31}" dt="2021-02-03T21:00:28.017" v="234" actId="1076"/>
        <pc:sldMkLst>
          <pc:docMk/>
          <pc:sldMk cId="15768693" sldId="256975"/>
        </pc:sldMkLst>
        <pc:spChg chg="del">
          <ac:chgData name="Backes, Ellie" userId="9f4cba5d-83cf-4823-a693-b43cb61c0836" providerId="ADAL" clId="{D12A6DF1-333F-4A9A-93D6-E84D80DF8C31}" dt="2021-02-03T20:59:37.710" v="223" actId="478"/>
          <ac:spMkLst>
            <pc:docMk/>
            <pc:sldMk cId="15768693" sldId="256975"/>
            <ac:spMk id="2" creationId="{A79DAACB-CC93-439A-9A0F-DF432F2B699B}"/>
          </ac:spMkLst>
        </pc:spChg>
        <pc:spChg chg="add del mod">
          <ac:chgData name="Backes, Ellie" userId="9f4cba5d-83cf-4823-a693-b43cb61c0836" providerId="ADAL" clId="{D12A6DF1-333F-4A9A-93D6-E84D80DF8C31}" dt="2021-02-03T20:59:39.762" v="224" actId="478"/>
          <ac:spMkLst>
            <pc:docMk/>
            <pc:sldMk cId="15768693" sldId="256975"/>
            <ac:spMk id="8" creationId="{627133E4-2F9C-4908-83F6-06416ABA0C40}"/>
          </ac:spMkLst>
        </pc:spChg>
        <pc:spChg chg="mod">
          <ac:chgData name="Backes, Ellie" userId="9f4cba5d-83cf-4823-a693-b43cb61c0836" providerId="ADAL" clId="{D12A6DF1-333F-4A9A-93D6-E84D80DF8C31}" dt="2021-02-03T20:59:59.474" v="228" actId="14100"/>
          <ac:spMkLst>
            <pc:docMk/>
            <pc:sldMk cId="15768693" sldId="256975"/>
            <ac:spMk id="9" creationId="{03A0A0B1-9F1F-49B3-8AA2-98D7B80D09F5}"/>
          </ac:spMkLst>
        </pc:spChg>
        <pc:picChg chg="add mod">
          <ac:chgData name="Backes, Ellie" userId="9f4cba5d-83cf-4823-a693-b43cb61c0836" providerId="ADAL" clId="{D12A6DF1-333F-4A9A-93D6-E84D80DF8C31}" dt="2021-02-03T21:00:28.017" v="234" actId="1076"/>
          <ac:picMkLst>
            <pc:docMk/>
            <pc:sldMk cId="15768693" sldId="256975"/>
            <ac:picMk id="6" creationId="{6988E26F-30F1-43B4-85E8-A90DA2868AF9}"/>
          </ac:picMkLst>
        </pc:picChg>
      </pc:sldChg>
      <pc:sldChg chg="addSp delSp modSp modAnim delCm modCm">
        <pc:chgData name="Backes, Ellie" userId="9f4cba5d-83cf-4823-a693-b43cb61c0836" providerId="ADAL" clId="{D12A6DF1-333F-4A9A-93D6-E84D80DF8C31}" dt="2021-02-03T20:48:45.827" v="87" actId="20577"/>
        <pc:sldMkLst>
          <pc:docMk/>
          <pc:sldMk cId="430523073" sldId="256976"/>
        </pc:sldMkLst>
        <pc:spChg chg="mod">
          <ac:chgData name="Backes, Ellie" userId="9f4cba5d-83cf-4823-a693-b43cb61c0836" providerId="ADAL" clId="{D12A6DF1-333F-4A9A-93D6-E84D80DF8C31}" dt="2021-02-03T20:48:45.827" v="87" actId="20577"/>
          <ac:spMkLst>
            <pc:docMk/>
            <pc:sldMk cId="430523073" sldId="256976"/>
            <ac:spMk id="2" creationId="{DAB3107C-2EAB-4793-BCC4-0595452EB05B}"/>
          </ac:spMkLst>
        </pc:spChg>
        <pc:spChg chg="del">
          <ac:chgData name="Backes, Ellie" userId="9f4cba5d-83cf-4823-a693-b43cb61c0836" providerId="ADAL" clId="{D12A6DF1-333F-4A9A-93D6-E84D80DF8C31}" dt="2021-02-03T20:48:32.155" v="76"/>
          <ac:spMkLst>
            <pc:docMk/>
            <pc:sldMk cId="430523073" sldId="256976"/>
            <ac:spMk id="6" creationId="{D18895A4-E506-44D6-B7CC-45C84966623E}"/>
          </ac:spMkLst>
        </pc:spChg>
        <pc:spChg chg="del">
          <ac:chgData name="Backes, Ellie" userId="9f4cba5d-83cf-4823-a693-b43cb61c0836" providerId="ADAL" clId="{D12A6DF1-333F-4A9A-93D6-E84D80DF8C31}" dt="2021-02-03T20:46:06.072" v="75" actId="478"/>
          <ac:spMkLst>
            <pc:docMk/>
            <pc:sldMk cId="430523073" sldId="256976"/>
            <ac:spMk id="7" creationId="{2FE9608D-45B8-4FA8-BC5A-941A6BB6F9F3}"/>
          </ac:spMkLst>
        </pc:spChg>
        <pc:picChg chg="add mod">
          <ac:chgData name="Backes, Ellie" userId="9f4cba5d-83cf-4823-a693-b43cb61c0836" providerId="ADAL" clId="{D12A6DF1-333F-4A9A-93D6-E84D80DF8C31}" dt="2021-02-03T20:48:32.155" v="76"/>
          <ac:picMkLst>
            <pc:docMk/>
            <pc:sldMk cId="430523073" sldId="256976"/>
            <ac:picMk id="5" creationId="{0E916CC0-8C99-42F6-A5B1-3837704ABDA5}"/>
          </ac:picMkLst>
        </pc:picChg>
      </pc:sldChg>
      <pc:sldChg chg="ord">
        <pc:chgData name="Backes, Ellie" userId="9f4cba5d-83cf-4823-a693-b43cb61c0836" providerId="ADAL" clId="{D12A6DF1-333F-4A9A-93D6-E84D80DF8C31}" dt="2021-02-03T20:56:56.504" v="202"/>
        <pc:sldMkLst>
          <pc:docMk/>
          <pc:sldMk cId="4289237075" sldId="256981"/>
        </pc:sldMkLst>
      </pc:sldChg>
      <pc:sldChg chg="del">
        <pc:chgData name="Backes, Ellie" userId="9f4cba5d-83cf-4823-a693-b43cb61c0836" providerId="ADAL" clId="{D12A6DF1-333F-4A9A-93D6-E84D80DF8C31}" dt="2021-02-03T20:50:40.174" v="88" actId="2696"/>
        <pc:sldMkLst>
          <pc:docMk/>
          <pc:sldMk cId="3369302142" sldId="256983"/>
        </pc:sldMkLst>
      </pc:sldChg>
      <pc:sldChg chg="addSp delSp modSp">
        <pc:chgData name="Backes, Ellie" userId="9f4cba5d-83cf-4823-a693-b43cb61c0836" providerId="ADAL" clId="{D12A6DF1-333F-4A9A-93D6-E84D80DF8C31}" dt="2021-02-03T21:18:24.485" v="602" actId="732"/>
        <pc:sldMkLst>
          <pc:docMk/>
          <pc:sldMk cId="1605321663" sldId="256984"/>
        </pc:sldMkLst>
        <pc:spChg chg="add del mod">
          <ac:chgData name="Backes, Ellie" userId="9f4cba5d-83cf-4823-a693-b43cb61c0836" providerId="ADAL" clId="{D12A6DF1-333F-4A9A-93D6-E84D80DF8C31}" dt="2021-02-03T21:17:06.856" v="571" actId="931"/>
          <ac:spMkLst>
            <pc:docMk/>
            <pc:sldMk cId="1605321663" sldId="256984"/>
            <ac:spMk id="4" creationId="{BA9C5655-CAB4-4964-86E6-C91D0A37E6BA}"/>
          </ac:spMkLst>
        </pc:spChg>
        <pc:spChg chg="mod">
          <ac:chgData name="Backes, Ellie" userId="9f4cba5d-83cf-4823-a693-b43cb61c0836" providerId="ADAL" clId="{D12A6DF1-333F-4A9A-93D6-E84D80DF8C31}" dt="2021-02-03T21:18:03.663" v="582" actId="113"/>
          <ac:spMkLst>
            <pc:docMk/>
            <pc:sldMk cId="1605321663" sldId="256984"/>
            <ac:spMk id="8" creationId="{EDFB6B03-8462-4275-AF3B-57B888DF5A1E}"/>
          </ac:spMkLst>
        </pc:spChg>
        <pc:picChg chg="mod modCrop">
          <ac:chgData name="Backes, Ellie" userId="9f4cba5d-83cf-4823-a693-b43cb61c0836" providerId="ADAL" clId="{D12A6DF1-333F-4A9A-93D6-E84D80DF8C31}" dt="2021-02-03T21:18:24.485" v="602" actId="732"/>
          <ac:picMkLst>
            <pc:docMk/>
            <pc:sldMk cId="1605321663" sldId="256984"/>
            <ac:picMk id="2" creationId="{F41C02E9-4113-4FC0-9554-BF9C715D9624}"/>
          </ac:picMkLst>
        </pc:picChg>
        <pc:picChg chg="del mod">
          <ac:chgData name="Backes, Ellie" userId="9f4cba5d-83cf-4823-a693-b43cb61c0836" providerId="ADAL" clId="{D12A6DF1-333F-4A9A-93D6-E84D80DF8C31}" dt="2021-02-03T21:17:01.565" v="570" actId="478"/>
          <ac:picMkLst>
            <pc:docMk/>
            <pc:sldMk cId="1605321663" sldId="256984"/>
            <ac:picMk id="3" creationId="{9BF5CCB4-74EF-4935-9610-A92171C660E6}"/>
          </ac:picMkLst>
        </pc:picChg>
        <pc:picChg chg="add mod">
          <ac:chgData name="Backes, Ellie" userId="9f4cba5d-83cf-4823-a693-b43cb61c0836" providerId="ADAL" clId="{D12A6DF1-333F-4A9A-93D6-E84D80DF8C31}" dt="2021-02-03T21:17:06.856" v="571" actId="931"/>
          <ac:picMkLst>
            <pc:docMk/>
            <pc:sldMk cId="1605321663" sldId="256984"/>
            <ac:picMk id="9" creationId="{DFD68A60-B5B3-43C7-B011-279ADC167A37}"/>
          </ac:picMkLst>
        </pc:picChg>
      </pc:sldChg>
      <pc:sldChg chg="ord">
        <pc:chgData name="Backes, Ellie" userId="9f4cba5d-83cf-4823-a693-b43cb61c0836" providerId="ADAL" clId="{D12A6DF1-333F-4A9A-93D6-E84D80DF8C31}" dt="2021-02-03T21:48:45.735" v="649"/>
        <pc:sldMkLst>
          <pc:docMk/>
          <pc:sldMk cId="3793504932" sldId="256985"/>
        </pc:sldMkLst>
      </pc:sldChg>
      <pc:sldChg chg="modSp ord">
        <pc:chgData name="Backes, Ellie" userId="9f4cba5d-83cf-4823-a693-b43cb61c0836" providerId="ADAL" clId="{D12A6DF1-333F-4A9A-93D6-E84D80DF8C31}" dt="2021-02-03T21:15:27.567" v="556" actId="20577"/>
        <pc:sldMkLst>
          <pc:docMk/>
          <pc:sldMk cId="639727537" sldId="256987"/>
        </pc:sldMkLst>
        <pc:spChg chg="mod">
          <ac:chgData name="Backes, Ellie" userId="9f4cba5d-83cf-4823-a693-b43cb61c0836" providerId="ADAL" clId="{D12A6DF1-333F-4A9A-93D6-E84D80DF8C31}" dt="2021-02-03T21:15:27.567" v="556" actId="20577"/>
          <ac:spMkLst>
            <pc:docMk/>
            <pc:sldMk cId="639727537" sldId="256987"/>
            <ac:spMk id="8" creationId="{B5D509A7-DF1A-49CC-AA70-0E8C7D7ED00E}"/>
          </ac:spMkLst>
        </pc:spChg>
      </pc:sldChg>
      <pc:sldChg chg="addSp delSp modSp ord modTransition">
        <pc:chgData name="Backes, Ellie" userId="9f4cba5d-83cf-4823-a693-b43cb61c0836" providerId="ADAL" clId="{D12A6DF1-333F-4A9A-93D6-E84D80DF8C31}" dt="2021-02-03T21:47:06.848" v="640"/>
        <pc:sldMkLst>
          <pc:docMk/>
          <pc:sldMk cId="246295476" sldId="256989"/>
        </pc:sldMkLst>
        <pc:spChg chg="add del mod">
          <ac:chgData name="Backes, Ellie" userId="9f4cba5d-83cf-4823-a693-b43cb61c0836" providerId="ADAL" clId="{D12A6DF1-333F-4A9A-93D6-E84D80DF8C31}" dt="2021-02-03T20:43:16.430" v="63" actId="478"/>
          <ac:spMkLst>
            <pc:docMk/>
            <pc:sldMk cId="246295476" sldId="256989"/>
            <ac:spMk id="41" creationId="{7C320B9F-0330-4617-BF47-5565AE7D653B}"/>
          </ac:spMkLst>
        </pc:spChg>
        <pc:spChg chg="add">
          <ac:chgData name="Backes, Ellie" userId="9f4cba5d-83cf-4823-a693-b43cb61c0836" providerId="ADAL" clId="{D12A6DF1-333F-4A9A-93D6-E84D80DF8C31}" dt="2021-02-03T20:43:17.769" v="64"/>
          <ac:spMkLst>
            <pc:docMk/>
            <pc:sldMk cId="246295476" sldId="256989"/>
            <ac:spMk id="45" creationId="{7CEAA778-271A-4B92-A6C8-27D26082A679}"/>
          </ac:spMkLst>
        </pc:spChg>
        <pc:graphicFrameChg chg="modGraphic">
          <ac:chgData name="Backes, Ellie" userId="9f4cba5d-83cf-4823-a693-b43cb61c0836" providerId="ADAL" clId="{D12A6DF1-333F-4A9A-93D6-E84D80DF8C31}" dt="2021-02-03T20:42:14.789" v="50" actId="14100"/>
          <ac:graphicFrameMkLst>
            <pc:docMk/>
            <pc:sldMk cId="246295476" sldId="256989"/>
            <ac:graphicFrameMk id="14" creationId="{16FA51D2-FFBC-4B61-B9FF-32D74D5DAAA1}"/>
          </ac:graphicFrameMkLst>
        </pc:graphicFrameChg>
      </pc:sldChg>
      <pc:sldChg chg="ord modTransition">
        <pc:chgData name="Backes, Ellie" userId="9f4cba5d-83cf-4823-a693-b43cb61c0836" providerId="ADAL" clId="{D12A6DF1-333F-4A9A-93D6-E84D80DF8C31}" dt="2021-02-03T21:47:38.742" v="646"/>
        <pc:sldMkLst>
          <pc:docMk/>
          <pc:sldMk cId="663427098" sldId="256991"/>
        </pc:sldMkLst>
      </pc:sldChg>
      <pc:sldChg chg="ord">
        <pc:chgData name="Backes, Ellie" userId="9f4cba5d-83cf-4823-a693-b43cb61c0836" providerId="ADAL" clId="{D12A6DF1-333F-4A9A-93D6-E84D80DF8C31}" dt="2021-02-04T14:56:12.996" v="652"/>
        <pc:sldMkLst>
          <pc:docMk/>
          <pc:sldMk cId="4168981337" sldId="256992"/>
        </pc:sldMkLst>
      </pc:sldChg>
      <pc:sldChg chg="addSp modSp ord modTransition">
        <pc:chgData name="Backes, Ellie" userId="9f4cba5d-83cf-4823-a693-b43cb61c0836" providerId="ADAL" clId="{D12A6DF1-333F-4A9A-93D6-E84D80DF8C31}" dt="2021-02-03T21:00:23.617" v="233" actId="1076"/>
        <pc:sldMkLst>
          <pc:docMk/>
          <pc:sldMk cId="3550436000" sldId="256993"/>
        </pc:sldMkLst>
        <pc:spChg chg="mod">
          <ac:chgData name="Backes, Ellie" userId="9f4cba5d-83cf-4823-a693-b43cb61c0836" providerId="ADAL" clId="{D12A6DF1-333F-4A9A-93D6-E84D80DF8C31}" dt="2021-02-03T20:55:22.823" v="130" actId="1076"/>
          <ac:spMkLst>
            <pc:docMk/>
            <pc:sldMk cId="3550436000" sldId="256993"/>
            <ac:spMk id="4" creationId="{E13FF0A0-1394-44F5-A715-D8D8558B8856}"/>
          </ac:spMkLst>
        </pc:spChg>
        <pc:spChg chg="add mod">
          <ac:chgData name="Backes, Ellie" userId="9f4cba5d-83cf-4823-a693-b43cb61c0836" providerId="ADAL" clId="{D12A6DF1-333F-4A9A-93D6-E84D80DF8C31}" dt="2021-02-03T20:55:38.773" v="162" actId="1076"/>
          <ac:spMkLst>
            <pc:docMk/>
            <pc:sldMk cId="3550436000" sldId="256993"/>
            <ac:spMk id="13" creationId="{90710E95-B46F-470A-83B0-27838D704723}"/>
          </ac:spMkLst>
        </pc:spChg>
        <pc:picChg chg="mod modCrop">
          <ac:chgData name="Backes, Ellie" userId="9f4cba5d-83cf-4823-a693-b43cb61c0836" providerId="ADAL" clId="{D12A6DF1-333F-4A9A-93D6-E84D80DF8C31}" dt="2021-02-03T21:00:23.617" v="233" actId="1076"/>
          <ac:picMkLst>
            <pc:docMk/>
            <pc:sldMk cId="3550436000" sldId="256993"/>
            <ac:picMk id="3" creationId="{1BEE1B17-404F-4966-8CCC-A9151289DEF3}"/>
          </ac:picMkLst>
        </pc:picChg>
        <pc:picChg chg="mod">
          <ac:chgData name="Backes, Ellie" userId="9f4cba5d-83cf-4823-a693-b43cb61c0836" providerId="ADAL" clId="{D12A6DF1-333F-4A9A-93D6-E84D80DF8C31}" dt="2021-02-03T20:55:48.327" v="198" actId="1037"/>
          <ac:picMkLst>
            <pc:docMk/>
            <pc:sldMk cId="3550436000" sldId="256993"/>
            <ac:picMk id="9" creationId="{0F31D344-5F06-4436-A6D5-0A669D36E4E8}"/>
          </ac:picMkLst>
        </pc:picChg>
        <pc:picChg chg="mod">
          <ac:chgData name="Backes, Ellie" userId="9f4cba5d-83cf-4823-a693-b43cb61c0836" providerId="ADAL" clId="{D12A6DF1-333F-4A9A-93D6-E84D80DF8C31}" dt="2021-02-03T20:55:48.327" v="198" actId="1037"/>
          <ac:picMkLst>
            <pc:docMk/>
            <pc:sldMk cId="3550436000" sldId="256993"/>
            <ac:picMk id="10" creationId="{F62E0FDE-91F8-43DF-B0B4-D412B70032F6}"/>
          </ac:picMkLst>
        </pc:picChg>
        <pc:picChg chg="mod">
          <ac:chgData name="Backes, Ellie" userId="9f4cba5d-83cf-4823-a693-b43cb61c0836" providerId="ADAL" clId="{D12A6DF1-333F-4A9A-93D6-E84D80DF8C31}" dt="2021-02-03T20:55:48.327" v="198" actId="1037"/>
          <ac:picMkLst>
            <pc:docMk/>
            <pc:sldMk cId="3550436000" sldId="256993"/>
            <ac:picMk id="11" creationId="{4C17864A-DD1D-4120-AE58-60974FBE6249}"/>
          </ac:picMkLst>
        </pc:picChg>
        <pc:picChg chg="mod">
          <ac:chgData name="Backes, Ellie" userId="9f4cba5d-83cf-4823-a693-b43cb61c0836" providerId="ADAL" clId="{D12A6DF1-333F-4A9A-93D6-E84D80DF8C31}" dt="2021-02-03T20:55:48.327" v="198" actId="1037"/>
          <ac:picMkLst>
            <pc:docMk/>
            <pc:sldMk cId="3550436000" sldId="256993"/>
            <ac:picMk id="12" creationId="{EA650FF7-12FE-4B0D-88BF-C19C3613E338}"/>
          </ac:picMkLst>
        </pc:picChg>
        <pc:picChg chg="mod">
          <ac:chgData name="Backes, Ellie" userId="9f4cba5d-83cf-4823-a693-b43cb61c0836" providerId="ADAL" clId="{D12A6DF1-333F-4A9A-93D6-E84D80DF8C31}" dt="2021-02-03T20:55:48.327" v="198" actId="1037"/>
          <ac:picMkLst>
            <pc:docMk/>
            <pc:sldMk cId="3550436000" sldId="256993"/>
            <ac:picMk id="14" creationId="{1B403A0E-5DA3-49A1-8451-D20C53DA8308}"/>
          </ac:picMkLst>
        </pc:picChg>
      </pc:sldChg>
      <pc:sldChg chg="addSp delSp modSp add ord delAnim modAnim">
        <pc:chgData name="Backes, Ellie" userId="9f4cba5d-83cf-4823-a693-b43cb61c0836" providerId="ADAL" clId="{D12A6DF1-333F-4A9A-93D6-E84D80DF8C31}" dt="2021-02-03T21:13:56.798" v="456"/>
        <pc:sldMkLst>
          <pc:docMk/>
          <pc:sldMk cId="1210542436" sldId="256995"/>
        </pc:sldMkLst>
        <pc:spChg chg="mod">
          <ac:chgData name="Backes, Ellie" userId="9f4cba5d-83cf-4823-a693-b43cb61c0836" providerId="ADAL" clId="{D12A6DF1-333F-4A9A-93D6-E84D80DF8C31}" dt="2021-02-03T21:00:51.047" v="238" actId="20577"/>
          <ac:spMkLst>
            <pc:docMk/>
            <pc:sldMk cId="1210542436" sldId="256995"/>
            <ac:spMk id="8" creationId="{B5D509A7-DF1A-49CC-AA70-0E8C7D7ED00E}"/>
          </ac:spMkLst>
        </pc:spChg>
        <pc:grpChg chg="del">
          <ac:chgData name="Backes, Ellie" userId="9f4cba5d-83cf-4823-a693-b43cb61c0836" providerId="ADAL" clId="{D12A6DF1-333F-4A9A-93D6-E84D80DF8C31}" dt="2021-02-03T21:01:49.138" v="287" actId="478"/>
          <ac:grpSpMkLst>
            <pc:docMk/>
            <pc:sldMk cId="1210542436" sldId="256995"/>
            <ac:grpSpMk id="5" creationId="{1DD341FE-B359-4D95-9FFD-37106377EFA0}"/>
          </ac:grpSpMkLst>
        </pc:grpChg>
        <pc:grpChg chg="mod">
          <ac:chgData name="Backes, Ellie" userId="9f4cba5d-83cf-4823-a693-b43cb61c0836" providerId="ADAL" clId="{D12A6DF1-333F-4A9A-93D6-E84D80DF8C31}" dt="2021-02-03T21:01:53.781" v="288" actId="1076"/>
          <ac:grpSpMkLst>
            <pc:docMk/>
            <pc:sldMk cId="1210542436" sldId="256995"/>
            <ac:grpSpMk id="6" creationId="{839E76E1-0DDF-4404-92F1-FF755B2EA69A}"/>
          </ac:grpSpMkLst>
        </pc:grpChg>
        <pc:picChg chg="add mod ord modCrop">
          <ac:chgData name="Backes, Ellie" userId="9f4cba5d-83cf-4823-a693-b43cb61c0836" providerId="ADAL" clId="{D12A6DF1-333F-4A9A-93D6-E84D80DF8C31}" dt="2021-02-03T21:03:56.363" v="326" actId="732"/>
          <ac:picMkLst>
            <pc:docMk/>
            <pc:sldMk cId="1210542436" sldId="256995"/>
            <ac:picMk id="9" creationId="{54A45790-0638-4899-BDD4-33B0B5217063}"/>
          </ac:picMkLst>
        </pc:picChg>
        <pc:picChg chg="add mod ord modCrop">
          <ac:chgData name="Backes, Ellie" userId="9f4cba5d-83cf-4823-a693-b43cb61c0836" providerId="ADAL" clId="{D12A6DF1-333F-4A9A-93D6-E84D80DF8C31}" dt="2021-02-03T21:08:06.624" v="376" actId="1035"/>
          <ac:picMkLst>
            <pc:docMk/>
            <pc:sldMk cId="1210542436" sldId="256995"/>
            <ac:picMk id="11" creationId="{12FD179B-7DF7-4B9B-95BD-058F7A3EB526}"/>
          </ac:picMkLst>
        </pc:picChg>
        <pc:picChg chg="add mod ord modCrop">
          <ac:chgData name="Backes, Ellie" userId="9f4cba5d-83cf-4823-a693-b43cb61c0836" providerId="ADAL" clId="{D12A6DF1-333F-4A9A-93D6-E84D80DF8C31}" dt="2021-02-03T21:09:18.803" v="397" actId="732"/>
          <ac:picMkLst>
            <pc:docMk/>
            <pc:sldMk cId="1210542436" sldId="256995"/>
            <ac:picMk id="13" creationId="{B447D25F-BAC8-43E7-B5A8-F778D1944777}"/>
          </ac:picMkLst>
        </pc:picChg>
        <pc:picChg chg="add mod ord modCrop">
          <ac:chgData name="Backes, Ellie" userId="9f4cba5d-83cf-4823-a693-b43cb61c0836" providerId="ADAL" clId="{D12A6DF1-333F-4A9A-93D6-E84D80DF8C31}" dt="2021-02-03T21:13:47.120" v="455" actId="732"/>
          <ac:picMkLst>
            <pc:docMk/>
            <pc:sldMk cId="1210542436" sldId="256995"/>
            <ac:picMk id="15" creationId="{7E46A6D7-A909-4CD8-951C-39317510CBB7}"/>
          </ac:picMkLst>
        </pc:picChg>
        <pc:picChg chg="add mod ord modCrop">
          <ac:chgData name="Backes, Ellie" userId="9f4cba5d-83cf-4823-a693-b43cb61c0836" providerId="ADAL" clId="{D12A6DF1-333F-4A9A-93D6-E84D80DF8C31}" dt="2021-02-03T21:12:10.155" v="436" actId="1076"/>
          <ac:picMkLst>
            <pc:docMk/>
            <pc:sldMk cId="1210542436" sldId="256995"/>
            <ac:picMk id="17" creationId="{634CE071-9B5E-437A-8C9B-9656C9F41F1F}"/>
          </ac:picMkLst>
        </pc:picChg>
        <pc:picChg chg="add del mod">
          <ac:chgData name="Backes, Ellie" userId="9f4cba5d-83cf-4823-a693-b43cb61c0836" providerId="ADAL" clId="{D12A6DF1-333F-4A9A-93D6-E84D80DF8C31}" dt="2021-02-03T21:02:07.704" v="294" actId="478"/>
          <ac:picMkLst>
            <pc:docMk/>
            <pc:sldMk cId="1210542436" sldId="256995"/>
            <ac:picMk id="19" creationId="{15B15DF1-B82D-4410-8201-D2688C77C1C9}"/>
          </ac:picMkLst>
        </pc:picChg>
        <pc:picChg chg="add del mod">
          <ac:chgData name="Backes, Ellie" userId="9f4cba5d-83cf-4823-a693-b43cb61c0836" providerId="ADAL" clId="{D12A6DF1-333F-4A9A-93D6-E84D80DF8C31}" dt="2021-02-03T21:10:40.719" v="413" actId="478"/>
          <ac:picMkLst>
            <pc:docMk/>
            <pc:sldMk cId="1210542436" sldId="256995"/>
            <ac:picMk id="21" creationId="{9101FAF2-AD15-4905-BBC3-1AACD7D5557C}"/>
          </ac:picMkLst>
        </pc:picChg>
        <pc:picChg chg="del">
          <ac:chgData name="Backes, Ellie" userId="9f4cba5d-83cf-4823-a693-b43cb61c0836" providerId="ADAL" clId="{D12A6DF1-333F-4A9A-93D6-E84D80DF8C31}" dt="2021-02-03T21:01:43.719" v="282" actId="478"/>
          <ac:picMkLst>
            <pc:docMk/>
            <pc:sldMk cId="1210542436" sldId="256995"/>
            <ac:picMk id="23" creationId="{F1C808FC-B95D-476C-8EE9-CF8FCDD796D7}"/>
          </ac:picMkLst>
        </pc:picChg>
        <pc:picChg chg="del">
          <ac:chgData name="Backes, Ellie" userId="9f4cba5d-83cf-4823-a693-b43cb61c0836" providerId="ADAL" clId="{D12A6DF1-333F-4A9A-93D6-E84D80DF8C31}" dt="2021-02-03T21:01:42.977" v="281" actId="478"/>
          <ac:picMkLst>
            <pc:docMk/>
            <pc:sldMk cId="1210542436" sldId="256995"/>
            <ac:picMk id="24" creationId="{F837D614-0467-431F-82F8-978F34F0E67A}"/>
          </ac:picMkLst>
        </pc:picChg>
        <pc:picChg chg="add del mod">
          <ac:chgData name="Backes, Ellie" userId="9f4cba5d-83cf-4823-a693-b43cb61c0836" providerId="ADAL" clId="{D12A6DF1-333F-4A9A-93D6-E84D80DF8C31}" dt="2021-02-03T21:10:43.393" v="415" actId="478"/>
          <ac:picMkLst>
            <pc:docMk/>
            <pc:sldMk cId="1210542436" sldId="256995"/>
            <ac:picMk id="25" creationId="{FC035A9B-1BF6-41CA-B376-40D1E053E234}"/>
          </ac:picMkLst>
        </pc:picChg>
        <pc:picChg chg="add mod ord modCrop">
          <ac:chgData name="Backes, Ellie" userId="9f4cba5d-83cf-4823-a693-b43cb61c0836" providerId="ADAL" clId="{D12A6DF1-333F-4A9A-93D6-E84D80DF8C31}" dt="2021-02-03T21:10:02.093" v="406" actId="732"/>
          <ac:picMkLst>
            <pc:docMk/>
            <pc:sldMk cId="1210542436" sldId="256995"/>
            <ac:picMk id="27" creationId="{3AA48E2E-9F19-4518-A698-4A9C8002E556}"/>
          </ac:picMkLst>
        </pc:picChg>
        <pc:picChg chg="add del mod">
          <ac:chgData name="Backes, Ellie" userId="9f4cba5d-83cf-4823-a693-b43cb61c0836" providerId="ADAL" clId="{D12A6DF1-333F-4A9A-93D6-E84D80DF8C31}" dt="2021-02-03T21:01:59.634" v="290" actId="478"/>
          <ac:picMkLst>
            <pc:docMk/>
            <pc:sldMk cId="1210542436" sldId="256995"/>
            <ac:picMk id="29" creationId="{D4418FCB-CDD6-48A0-9EA0-FB933D31EDBD}"/>
          </ac:picMkLst>
        </pc:picChg>
        <pc:picChg chg="add del mod">
          <ac:chgData name="Backes, Ellie" userId="9f4cba5d-83cf-4823-a693-b43cb61c0836" providerId="ADAL" clId="{D12A6DF1-333F-4A9A-93D6-E84D80DF8C31}" dt="2021-02-03T21:01:34.290" v="275" actId="478"/>
          <ac:picMkLst>
            <pc:docMk/>
            <pc:sldMk cId="1210542436" sldId="256995"/>
            <ac:picMk id="31" creationId="{A06B672A-8111-4ECB-8D1C-613AA26F7439}"/>
          </ac:picMkLst>
        </pc:picChg>
        <pc:picChg chg="add del mod">
          <ac:chgData name="Backes, Ellie" userId="9f4cba5d-83cf-4823-a693-b43cb61c0836" providerId="ADAL" clId="{D12A6DF1-333F-4A9A-93D6-E84D80DF8C31}" dt="2021-02-03T21:01:23.717" v="272" actId="478"/>
          <ac:picMkLst>
            <pc:docMk/>
            <pc:sldMk cId="1210542436" sldId="256995"/>
            <ac:picMk id="33" creationId="{2D9D675A-B5E4-4366-B2F1-B70597939FF1}"/>
          </ac:picMkLst>
        </pc:picChg>
        <pc:picChg chg="add mod ord modCrop">
          <ac:chgData name="Backes, Ellie" userId="9f4cba5d-83cf-4823-a693-b43cb61c0836" providerId="ADAL" clId="{D12A6DF1-333F-4A9A-93D6-E84D80DF8C31}" dt="2021-02-03T21:13:18.350" v="448" actId="1035"/>
          <ac:picMkLst>
            <pc:docMk/>
            <pc:sldMk cId="1210542436" sldId="256995"/>
            <ac:picMk id="35" creationId="{16DEE14E-74E4-46D8-9ECB-05C305AA9E30}"/>
          </ac:picMkLst>
        </pc:picChg>
        <pc:picChg chg="add del mod">
          <ac:chgData name="Backes, Ellie" userId="9f4cba5d-83cf-4823-a693-b43cb61c0836" providerId="ADAL" clId="{D12A6DF1-333F-4A9A-93D6-E84D80DF8C31}" dt="2021-02-03T21:10:29.422" v="410" actId="478"/>
          <ac:picMkLst>
            <pc:docMk/>
            <pc:sldMk cId="1210542436" sldId="256995"/>
            <ac:picMk id="37" creationId="{49335AD0-4502-443B-A2F2-15CAD9AE73AC}"/>
          </ac:picMkLst>
        </pc:picChg>
        <pc:picChg chg="add mod modCrop">
          <ac:chgData name="Backes, Ellie" userId="9f4cba5d-83cf-4823-a693-b43cb61c0836" providerId="ADAL" clId="{D12A6DF1-333F-4A9A-93D6-E84D80DF8C31}" dt="2021-02-03T21:02:54.414" v="307" actId="1037"/>
          <ac:picMkLst>
            <pc:docMk/>
            <pc:sldMk cId="1210542436" sldId="256995"/>
            <ac:picMk id="39" creationId="{F5194BA4-B0B9-424E-A72D-34D804CCED0C}"/>
          </ac:picMkLst>
        </pc:picChg>
        <pc:picChg chg="add del mod">
          <ac:chgData name="Backes, Ellie" userId="9f4cba5d-83cf-4823-a693-b43cb61c0836" providerId="ADAL" clId="{D12A6DF1-333F-4A9A-93D6-E84D80DF8C31}" dt="2021-02-03T21:12:47.213" v="439" actId="478"/>
          <ac:picMkLst>
            <pc:docMk/>
            <pc:sldMk cId="1210542436" sldId="256995"/>
            <ac:picMk id="41" creationId="{B961A3DC-8DD9-4376-99B9-9C5C324137E5}"/>
          </ac:picMkLst>
        </pc:picChg>
        <pc:picChg chg="del">
          <ac:chgData name="Backes, Ellie" userId="9f4cba5d-83cf-4823-a693-b43cb61c0836" providerId="ADAL" clId="{D12A6DF1-333F-4A9A-93D6-E84D80DF8C31}" dt="2021-02-03T21:01:47.122" v="286" actId="478"/>
          <ac:picMkLst>
            <pc:docMk/>
            <pc:sldMk cId="1210542436" sldId="256995"/>
            <ac:picMk id="2064" creationId="{2FEC9FC8-9756-4957-AB19-DA543BDCC195}"/>
          </ac:picMkLst>
        </pc:picChg>
        <pc:picChg chg="del">
          <ac:chgData name="Backes, Ellie" userId="9f4cba5d-83cf-4823-a693-b43cb61c0836" providerId="ADAL" clId="{D12A6DF1-333F-4A9A-93D6-E84D80DF8C31}" dt="2021-02-03T21:01:45.943" v="285" actId="478"/>
          <ac:picMkLst>
            <pc:docMk/>
            <pc:sldMk cId="1210542436" sldId="256995"/>
            <ac:picMk id="2066" creationId="{C66A7A71-5F29-4D74-BBA9-E922DAF7A0C6}"/>
          </ac:picMkLst>
        </pc:picChg>
        <pc:picChg chg="del">
          <ac:chgData name="Backes, Ellie" userId="9f4cba5d-83cf-4823-a693-b43cb61c0836" providerId="ADAL" clId="{D12A6DF1-333F-4A9A-93D6-E84D80DF8C31}" dt="2021-02-03T21:01:45.143" v="284" actId="478"/>
          <ac:picMkLst>
            <pc:docMk/>
            <pc:sldMk cId="1210542436" sldId="256995"/>
            <ac:picMk id="2068" creationId="{561C0E59-03AA-4B7E-AB13-DF9343A97E08}"/>
          </ac:picMkLst>
        </pc:picChg>
        <pc:picChg chg="del">
          <ac:chgData name="Backes, Ellie" userId="9f4cba5d-83cf-4823-a693-b43cb61c0836" providerId="ADAL" clId="{D12A6DF1-333F-4A9A-93D6-E84D80DF8C31}" dt="2021-02-03T21:01:44.431" v="283" actId="478"/>
          <ac:picMkLst>
            <pc:docMk/>
            <pc:sldMk cId="1210542436" sldId="256995"/>
            <ac:picMk id="2070" creationId="{6CF875F4-361E-4EC1-BECA-3080E8DB20D8}"/>
          </ac:picMkLst>
        </pc:picChg>
        <pc:picChg chg="del">
          <ac:chgData name="Backes, Ellie" userId="9f4cba5d-83cf-4823-a693-b43cb61c0836" providerId="ADAL" clId="{D12A6DF1-333F-4A9A-93D6-E84D80DF8C31}" dt="2021-02-03T21:01:42.137" v="280" actId="478"/>
          <ac:picMkLst>
            <pc:docMk/>
            <pc:sldMk cId="1210542436" sldId="256995"/>
            <ac:picMk id="2076" creationId="{5A37C574-1E74-4979-9596-40C00A78F3B3}"/>
          </ac:picMkLst>
        </pc:picChg>
        <pc:picChg chg="del">
          <ac:chgData name="Backes, Ellie" userId="9f4cba5d-83cf-4823-a693-b43cb61c0836" providerId="ADAL" clId="{D12A6DF1-333F-4A9A-93D6-E84D80DF8C31}" dt="2021-02-03T21:01:41.359" v="279" actId="478"/>
          <ac:picMkLst>
            <pc:docMk/>
            <pc:sldMk cId="1210542436" sldId="256995"/>
            <ac:picMk id="2078" creationId="{1E5B5691-339C-4740-A724-F0FF14E24B74}"/>
          </ac:picMkLst>
        </pc:picChg>
        <pc:picChg chg="del">
          <ac:chgData name="Backes, Ellie" userId="9f4cba5d-83cf-4823-a693-b43cb61c0836" providerId="ADAL" clId="{D12A6DF1-333F-4A9A-93D6-E84D80DF8C31}" dt="2021-02-03T21:01:40.524" v="278" actId="478"/>
          <ac:picMkLst>
            <pc:docMk/>
            <pc:sldMk cId="1210542436" sldId="256995"/>
            <ac:picMk id="2080" creationId="{9C61D849-4554-4D3F-A5E8-B5A81B51CEEB}"/>
          </ac:picMkLst>
        </pc:picChg>
      </pc:sldChg>
      <pc:sldChg chg="ord">
        <pc:chgData name="Backes, Ellie" userId="9f4cba5d-83cf-4823-a693-b43cb61c0836" providerId="ADAL" clId="{D12A6DF1-333F-4A9A-93D6-E84D80DF8C31}" dt="2021-02-03T21:43:25.535" v="625"/>
        <pc:sldMkLst>
          <pc:docMk/>
          <pc:sldMk cId="4263186888" sldId="256996"/>
        </pc:sldMkLst>
      </pc:sldChg>
      <pc:sldChg chg="ord">
        <pc:chgData name="Backes, Ellie" userId="9f4cba5d-83cf-4823-a693-b43cb61c0836" providerId="ADAL" clId="{D12A6DF1-333F-4A9A-93D6-E84D80DF8C31}" dt="2021-02-03T21:43:25.535" v="625"/>
        <pc:sldMkLst>
          <pc:docMk/>
          <pc:sldMk cId="1612872265" sldId="256997"/>
        </pc:sldMkLst>
      </pc:sldChg>
      <pc:sldChg chg="addSp modSp ord">
        <pc:chgData name="Backes, Ellie" userId="9f4cba5d-83cf-4823-a693-b43cb61c0836" providerId="ADAL" clId="{D12A6DF1-333F-4A9A-93D6-E84D80DF8C31}" dt="2021-02-03T21:43:25.535" v="625"/>
        <pc:sldMkLst>
          <pc:docMk/>
          <pc:sldMk cId="2796628074" sldId="256998"/>
        </pc:sldMkLst>
        <pc:picChg chg="add mod">
          <ac:chgData name="Backes, Ellie" userId="9f4cba5d-83cf-4823-a693-b43cb61c0836" providerId="ADAL" clId="{D12A6DF1-333F-4A9A-93D6-E84D80DF8C31}" dt="2021-02-03T21:36:38.874" v="604" actId="27614"/>
          <ac:picMkLst>
            <pc:docMk/>
            <pc:sldMk cId="2796628074" sldId="256998"/>
            <ac:picMk id="3" creationId="{0339BCEC-F27D-4822-8494-8F02777B370E}"/>
          </ac:picMkLst>
        </pc:picChg>
      </pc:sldChg>
      <pc:sldChg chg="addSp modSp add ord">
        <pc:chgData name="Backes, Ellie" userId="9f4cba5d-83cf-4823-a693-b43cb61c0836" providerId="ADAL" clId="{D12A6DF1-333F-4A9A-93D6-E84D80DF8C31}" dt="2021-02-03T21:43:25.535" v="625"/>
        <pc:sldMkLst>
          <pc:docMk/>
          <pc:sldMk cId="1152217018" sldId="256999"/>
        </pc:sldMkLst>
        <pc:picChg chg="add mod">
          <ac:chgData name="Backes, Ellie" userId="9f4cba5d-83cf-4823-a693-b43cb61c0836" providerId="ADAL" clId="{D12A6DF1-333F-4A9A-93D6-E84D80DF8C31}" dt="2021-02-03T21:38:30.309" v="611" actId="931"/>
          <ac:picMkLst>
            <pc:docMk/>
            <pc:sldMk cId="1152217018" sldId="256999"/>
            <ac:picMk id="4" creationId="{5EE225E9-54A2-4CB3-A33E-06266BE77CDC}"/>
          </ac:picMkLst>
        </pc:picChg>
      </pc:sldChg>
      <pc:sldChg chg="addSp delSp modSp add ord">
        <pc:chgData name="Backes, Ellie" userId="9f4cba5d-83cf-4823-a693-b43cb61c0836" providerId="ADAL" clId="{D12A6DF1-333F-4A9A-93D6-E84D80DF8C31}" dt="2021-02-03T21:43:25.535" v="625"/>
        <pc:sldMkLst>
          <pc:docMk/>
          <pc:sldMk cId="3770098973" sldId="257000"/>
        </pc:sldMkLst>
        <pc:picChg chg="add mod">
          <ac:chgData name="Backes, Ellie" userId="9f4cba5d-83cf-4823-a693-b43cb61c0836" providerId="ADAL" clId="{D12A6DF1-333F-4A9A-93D6-E84D80DF8C31}" dt="2021-02-03T21:40:11.893" v="615" actId="27614"/>
          <ac:picMkLst>
            <pc:docMk/>
            <pc:sldMk cId="3770098973" sldId="257000"/>
            <ac:picMk id="3" creationId="{8986BC1F-C93B-4664-A98C-F59C49E5033A}"/>
          </ac:picMkLst>
        </pc:picChg>
        <pc:picChg chg="del">
          <ac:chgData name="Backes, Ellie" userId="9f4cba5d-83cf-4823-a693-b43cb61c0836" providerId="ADAL" clId="{D12A6DF1-333F-4A9A-93D6-E84D80DF8C31}" dt="2021-02-03T21:39:59.601" v="613" actId="478"/>
          <ac:picMkLst>
            <pc:docMk/>
            <pc:sldMk cId="3770098973" sldId="257000"/>
            <ac:picMk id="6" creationId="{2D267A6C-A58B-439F-82CE-AF99D39AA2EB}"/>
          </ac:picMkLst>
        </pc:picChg>
      </pc:sldChg>
      <pc:sldChg chg="addSp delSp modSp add ord">
        <pc:chgData name="Backes, Ellie" userId="9f4cba5d-83cf-4823-a693-b43cb61c0836" providerId="ADAL" clId="{D12A6DF1-333F-4A9A-93D6-E84D80DF8C31}" dt="2021-02-03T21:43:25.535" v="625"/>
        <pc:sldMkLst>
          <pc:docMk/>
          <pc:sldMk cId="1756512476" sldId="257001"/>
        </pc:sldMkLst>
        <pc:spChg chg="del">
          <ac:chgData name="Backes, Ellie" userId="9f4cba5d-83cf-4823-a693-b43cb61c0836" providerId="ADAL" clId="{D12A6DF1-333F-4A9A-93D6-E84D80DF8C31}" dt="2021-02-03T21:40:19.406" v="617"/>
          <ac:spMkLst>
            <pc:docMk/>
            <pc:sldMk cId="1756512476" sldId="257001"/>
            <ac:spMk id="2" creationId="{67EA21C8-F071-4481-B922-8F74B15E9973}"/>
          </ac:spMkLst>
        </pc:spChg>
        <pc:spChg chg="del">
          <ac:chgData name="Backes, Ellie" userId="9f4cba5d-83cf-4823-a693-b43cb61c0836" providerId="ADAL" clId="{D12A6DF1-333F-4A9A-93D6-E84D80DF8C31}" dt="2021-02-03T21:40:19.406" v="617"/>
          <ac:spMkLst>
            <pc:docMk/>
            <pc:sldMk cId="1756512476" sldId="257001"/>
            <ac:spMk id="3" creationId="{615DB098-F811-46CB-BA00-68ADE79EA4C3}"/>
          </ac:spMkLst>
        </pc:spChg>
        <pc:spChg chg="del">
          <ac:chgData name="Backes, Ellie" userId="9f4cba5d-83cf-4823-a693-b43cb61c0836" providerId="ADAL" clId="{D12A6DF1-333F-4A9A-93D6-E84D80DF8C31}" dt="2021-02-03T21:40:19.406" v="617"/>
          <ac:spMkLst>
            <pc:docMk/>
            <pc:sldMk cId="1756512476" sldId="257001"/>
            <ac:spMk id="5" creationId="{3717F298-AC03-40C8-8483-C7AA8E442101}"/>
          </ac:spMkLst>
        </pc:spChg>
        <pc:picChg chg="add mod">
          <ac:chgData name="Backes, Ellie" userId="9f4cba5d-83cf-4823-a693-b43cb61c0836" providerId="ADAL" clId="{D12A6DF1-333F-4A9A-93D6-E84D80DF8C31}" dt="2021-02-03T21:40:55.278" v="619" actId="27614"/>
          <ac:picMkLst>
            <pc:docMk/>
            <pc:sldMk cId="1756512476" sldId="257001"/>
            <ac:picMk id="7" creationId="{22BD9A81-CA21-4F17-83E7-577515367A13}"/>
          </ac:picMkLst>
        </pc:picChg>
      </pc:sldChg>
      <pc:sldChg chg="addSp delSp modSp add ord">
        <pc:chgData name="Backes, Ellie" userId="9f4cba5d-83cf-4823-a693-b43cb61c0836" providerId="ADAL" clId="{D12A6DF1-333F-4A9A-93D6-E84D80DF8C31}" dt="2021-02-03T21:43:25.535" v="625"/>
        <pc:sldMkLst>
          <pc:docMk/>
          <pc:sldMk cId="3155012264" sldId="257002"/>
        </pc:sldMkLst>
        <pc:spChg chg="del">
          <ac:chgData name="Backes, Ellie" userId="9f4cba5d-83cf-4823-a693-b43cb61c0836" providerId="ADAL" clId="{D12A6DF1-333F-4A9A-93D6-E84D80DF8C31}" dt="2021-02-03T21:42:01.732" v="621"/>
          <ac:spMkLst>
            <pc:docMk/>
            <pc:sldMk cId="3155012264" sldId="257002"/>
            <ac:spMk id="2" creationId="{EEDD0FB1-2575-445C-812D-7A888D2599FD}"/>
          </ac:spMkLst>
        </pc:spChg>
        <pc:spChg chg="del">
          <ac:chgData name="Backes, Ellie" userId="9f4cba5d-83cf-4823-a693-b43cb61c0836" providerId="ADAL" clId="{D12A6DF1-333F-4A9A-93D6-E84D80DF8C31}" dt="2021-02-03T21:42:01.732" v="621"/>
          <ac:spMkLst>
            <pc:docMk/>
            <pc:sldMk cId="3155012264" sldId="257002"/>
            <ac:spMk id="3" creationId="{8A666335-6155-4B46-810F-560B726076F9}"/>
          </ac:spMkLst>
        </pc:spChg>
        <pc:spChg chg="del">
          <ac:chgData name="Backes, Ellie" userId="9f4cba5d-83cf-4823-a693-b43cb61c0836" providerId="ADAL" clId="{D12A6DF1-333F-4A9A-93D6-E84D80DF8C31}" dt="2021-02-03T21:42:01.732" v="621"/>
          <ac:spMkLst>
            <pc:docMk/>
            <pc:sldMk cId="3155012264" sldId="257002"/>
            <ac:spMk id="5" creationId="{DF860F54-D070-44AF-BF89-57914525E848}"/>
          </ac:spMkLst>
        </pc:spChg>
        <pc:spChg chg="add del mod">
          <ac:chgData name="Backes, Ellie" userId="9f4cba5d-83cf-4823-a693-b43cb61c0836" providerId="ADAL" clId="{D12A6DF1-333F-4A9A-93D6-E84D80DF8C31}" dt="2021-02-03T21:42:05.813" v="622"/>
          <ac:spMkLst>
            <pc:docMk/>
            <pc:sldMk cId="3155012264" sldId="257002"/>
            <ac:spMk id="6" creationId="{C3E5A267-9534-4300-BD44-6F8D23B47B06}"/>
          </ac:spMkLst>
        </pc:spChg>
        <pc:spChg chg="add del mod">
          <ac:chgData name="Backes, Ellie" userId="9f4cba5d-83cf-4823-a693-b43cb61c0836" providerId="ADAL" clId="{D12A6DF1-333F-4A9A-93D6-E84D80DF8C31}" dt="2021-02-03T21:42:05.813" v="622"/>
          <ac:spMkLst>
            <pc:docMk/>
            <pc:sldMk cId="3155012264" sldId="257002"/>
            <ac:spMk id="7" creationId="{00803719-3888-4988-B975-41E2714A3DE2}"/>
          </ac:spMkLst>
        </pc:spChg>
        <pc:spChg chg="add del mod">
          <ac:chgData name="Backes, Ellie" userId="9f4cba5d-83cf-4823-a693-b43cb61c0836" providerId="ADAL" clId="{D12A6DF1-333F-4A9A-93D6-E84D80DF8C31}" dt="2021-02-03T21:42:05.813" v="622"/>
          <ac:spMkLst>
            <pc:docMk/>
            <pc:sldMk cId="3155012264" sldId="257002"/>
            <ac:spMk id="8" creationId="{A4AC4EAA-4811-4A6F-B2A3-07CA3CB4BAF2}"/>
          </ac:spMkLst>
        </pc:spChg>
        <pc:spChg chg="add del mod">
          <ac:chgData name="Backes, Ellie" userId="9f4cba5d-83cf-4823-a693-b43cb61c0836" providerId="ADAL" clId="{D12A6DF1-333F-4A9A-93D6-E84D80DF8C31}" dt="2021-02-03T21:42:05.813" v="622"/>
          <ac:spMkLst>
            <pc:docMk/>
            <pc:sldMk cId="3155012264" sldId="257002"/>
            <ac:spMk id="9" creationId="{FBB65239-9893-40C2-9AA4-AA0D61512CCD}"/>
          </ac:spMkLst>
        </pc:spChg>
        <pc:spChg chg="add del mod">
          <ac:chgData name="Backes, Ellie" userId="9f4cba5d-83cf-4823-a693-b43cb61c0836" providerId="ADAL" clId="{D12A6DF1-333F-4A9A-93D6-E84D80DF8C31}" dt="2021-02-03T21:42:05.813" v="622"/>
          <ac:spMkLst>
            <pc:docMk/>
            <pc:sldMk cId="3155012264" sldId="257002"/>
            <ac:spMk id="10" creationId="{7E412954-16BC-4314-9B0C-CDAF068442A0}"/>
          </ac:spMkLst>
        </pc:spChg>
        <pc:spChg chg="add del mod">
          <ac:chgData name="Backes, Ellie" userId="9f4cba5d-83cf-4823-a693-b43cb61c0836" providerId="ADAL" clId="{D12A6DF1-333F-4A9A-93D6-E84D80DF8C31}" dt="2021-02-03T21:42:05.813" v="622"/>
          <ac:spMkLst>
            <pc:docMk/>
            <pc:sldMk cId="3155012264" sldId="257002"/>
            <ac:spMk id="11" creationId="{5251EE33-38B6-4685-924F-BFE3A2B5D68F}"/>
          </ac:spMkLst>
        </pc:spChg>
        <pc:spChg chg="add del mod">
          <ac:chgData name="Backes, Ellie" userId="9f4cba5d-83cf-4823-a693-b43cb61c0836" providerId="ADAL" clId="{D12A6DF1-333F-4A9A-93D6-E84D80DF8C31}" dt="2021-02-03T21:42:05.813" v="622"/>
          <ac:spMkLst>
            <pc:docMk/>
            <pc:sldMk cId="3155012264" sldId="257002"/>
            <ac:spMk id="12" creationId="{ACBE1EEE-C830-47BC-A5E4-8B44774D5A21}"/>
          </ac:spMkLst>
        </pc:spChg>
        <pc:picChg chg="add mod">
          <ac:chgData name="Backes, Ellie" userId="9f4cba5d-83cf-4823-a693-b43cb61c0836" providerId="ADAL" clId="{D12A6DF1-333F-4A9A-93D6-E84D80DF8C31}" dt="2021-02-03T21:42:20.205" v="623" actId="931"/>
          <ac:picMkLst>
            <pc:docMk/>
            <pc:sldMk cId="3155012264" sldId="257002"/>
            <ac:picMk id="14" creationId="{C6124A42-174A-4FC2-B549-4C96EF54CE0A}"/>
          </ac:picMkLst>
        </pc:picChg>
      </pc:sldChg>
      <pc:sldChg chg="addSp delSp modSp add">
        <pc:chgData name="Backes, Ellie" userId="9f4cba5d-83cf-4823-a693-b43cb61c0836" providerId="ADAL" clId="{D12A6DF1-333F-4A9A-93D6-E84D80DF8C31}" dt="2021-02-03T21:45:26.889" v="637" actId="931"/>
        <pc:sldMkLst>
          <pc:docMk/>
          <pc:sldMk cId="4041341191" sldId="257003"/>
        </pc:sldMkLst>
        <pc:spChg chg="del">
          <ac:chgData name="Backes, Ellie" userId="9f4cba5d-83cf-4823-a693-b43cb61c0836" providerId="ADAL" clId="{D12A6DF1-333F-4A9A-93D6-E84D80DF8C31}" dt="2021-02-03T21:45:10.626" v="635" actId="478"/>
          <ac:spMkLst>
            <pc:docMk/>
            <pc:sldMk cId="4041341191" sldId="257003"/>
            <ac:spMk id="2" creationId="{5FF98DB8-FE52-44BE-8A65-C52D7F68F3E3}"/>
          </ac:spMkLst>
        </pc:spChg>
        <pc:spChg chg="del">
          <ac:chgData name="Backes, Ellie" userId="9f4cba5d-83cf-4823-a693-b43cb61c0836" providerId="ADAL" clId="{D12A6DF1-333F-4A9A-93D6-E84D80DF8C31}" dt="2021-02-03T21:45:11.540" v="636" actId="478"/>
          <ac:spMkLst>
            <pc:docMk/>
            <pc:sldMk cId="4041341191" sldId="257003"/>
            <ac:spMk id="3" creationId="{112A4CD9-3056-4B1D-B75F-130104E3DC1E}"/>
          </ac:spMkLst>
        </pc:spChg>
        <pc:picChg chg="add mod">
          <ac:chgData name="Backes, Ellie" userId="9f4cba5d-83cf-4823-a693-b43cb61c0836" providerId="ADAL" clId="{D12A6DF1-333F-4A9A-93D6-E84D80DF8C31}" dt="2021-02-03T21:45:26.889" v="637" actId="931"/>
          <ac:picMkLst>
            <pc:docMk/>
            <pc:sldMk cId="4041341191" sldId="257003"/>
            <ac:picMk id="6" creationId="{E42B23B8-818C-448D-BCDE-08F390D34B99}"/>
          </ac:picMkLst>
        </pc:picChg>
      </pc:sldChg>
    </pc:docChg>
  </pc:docChgLst>
  <pc:docChgLst>
    <pc:chgData name="Backes, Ellie" userId="9f4cba5d-83cf-4823-a693-b43cb61c0836" providerId="ADAL" clId="{9E366B8B-DB53-46C6-8B07-0A3BD3B321EA}"/>
    <pc:docChg chg="undo custSel addSld delSld modSld modSection">
      <pc:chgData name="Backes, Ellie" userId="9f4cba5d-83cf-4823-a693-b43cb61c0836" providerId="ADAL" clId="{9E366B8B-DB53-46C6-8B07-0A3BD3B321EA}" dt="2021-04-22T14:00:42.198" v="549" actId="1076"/>
      <pc:docMkLst>
        <pc:docMk/>
      </pc:docMkLst>
      <pc:sldChg chg="del">
        <pc:chgData name="Backes, Ellie" userId="9f4cba5d-83cf-4823-a693-b43cb61c0836" providerId="ADAL" clId="{9E366B8B-DB53-46C6-8B07-0A3BD3B321EA}" dt="2021-04-22T13:45:19.176" v="157" actId="2696"/>
        <pc:sldMkLst>
          <pc:docMk/>
          <pc:sldMk cId="1640270749" sldId="281"/>
        </pc:sldMkLst>
      </pc:sldChg>
      <pc:sldChg chg="del">
        <pc:chgData name="Backes, Ellie" userId="9f4cba5d-83cf-4823-a693-b43cb61c0836" providerId="ADAL" clId="{9E366B8B-DB53-46C6-8B07-0A3BD3B321EA}" dt="2021-04-22T13:39:54.985" v="0" actId="2696"/>
        <pc:sldMkLst>
          <pc:docMk/>
          <pc:sldMk cId="661333522" sldId="295"/>
        </pc:sldMkLst>
      </pc:sldChg>
      <pc:sldChg chg="addSp modSp mod">
        <pc:chgData name="Backes, Ellie" userId="9f4cba5d-83cf-4823-a693-b43cb61c0836" providerId="ADAL" clId="{9E366B8B-DB53-46C6-8B07-0A3BD3B321EA}" dt="2021-04-22T13:52:01.735" v="240" actId="20577"/>
        <pc:sldMkLst>
          <pc:docMk/>
          <pc:sldMk cId="2208382685" sldId="325"/>
        </pc:sldMkLst>
        <pc:spChg chg="mod">
          <ac:chgData name="Backes, Ellie" userId="9f4cba5d-83cf-4823-a693-b43cb61c0836" providerId="ADAL" clId="{9E366B8B-DB53-46C6-8B07-0A3BD3B321EA}" dt="2021-04-22T13:52:01.735" v="240" actId="20577"/>
          <ac:spMkLst>
            <pc:docMk/>
            <pc:sldMk cId="2208382685" sldId="325"/>
            <ac:spMk id="2" creationId="{7E846355-EA2D-43B9-9475-8828D976A914}"/>
          </ac:spMkLst>
        </pc:spChg>
        <pc:picChg chg="mod">
          <ac:chgData name="Backes, Ellie" userId="9f4cba5d-83cf-4823-a693-b43cb61c0836" providerId="ADAL" clId="{9E366B8B-DB53-46C6-8B07-0A3BD3B321EA}" dt="2021-04-22T13:51:42.529" v="235" actId="1076"/>
          <ac:picMkLst>
            <pc:docMk/>
            <pc:sldMk cId="2208382685" sldId="325"/>
            <ac:picMk id="5" creationId="{24227812-22D3-4C57-9E33-685F5B37FEAA}"/>
          </ac:picMkLst>
        </pc:picChg>
        <pc:picChg chg="add mod">
          <ac:chgData name="Backes, Ellie" userId="9f4cba5d-83cf-4823-a693-b43cb61c0836" providerId="ADAL" clId="{9E366B8B-DB53-46C6-8B07-0A3BD3B321EA}" dt="2021-04-22T13:51:39.074" v="234" actId="1076"/>
          <ac:picMkLst>
            <pc:docMk/>
            <pc:sldMk cId="2208382685" sldId="325"/>
            <ac:picMk id="7" creationId="{6D410EF8-04B3-4EFF-922B-50CA4A65131C}"/>
          </ac:picMkLst>
        </pc:picChg>
      </pc:sldChg>
      <pc:sldChg chg="addSp delSp modSp mod delAnim">
        <pc:chgData name="Backes, Ellie" userId="9f4cba5d-83cf-4823-a693-b43cb61c0836" providerId="ADAL" clId="{9E366B8B-DB53-46C6-8B07-0A3BD3B321EA}" dt="2021-04-22T14:00:42.198" v="549" actId="1076"/>
        <pc:sldMkLst>
          <pc:docMk/>
          <pc:sldMk cId="430523073" sldId="256976"/>
        </pc:sldMkLst>
        <pc:spChg chg="add del mod">
          <ac:chgData name="Backes, Ellie" userId="9f4cba5d-83cf-4823-a693-b43cb61c0836" providerId="ADAL" clId="{9E366B8B-DB53-46C6-8B07-0A3BD3B321EA}" dt="2021-04-22T13:54:50.780" v="270" actId="478"/>
          <ac:spMkLst>
            <pc:docMk/>
            <pc:sldMk cId="430523073" sldId="256976"/>
            <ac:spMk id="7" creationId="{57F61EE4-6B25-4B01-A24B-0410CA48F6F5}"/>
          </ac:spMkLst>
        </pc:spChg>
        <pc:spChg chg="add mod">
          <ac:chgData name="Backes, Ellie" userId="9f4cba5d-83cf-4823-a693-b43cb61c0836" providerId="ADAL" clId="{9E366B8B-DB53-46C6-8B07-0A3BD3B321EA}" dt="2021-04-22T13:59:50.103" v="547" actId="1036"/>
          <ac:spMkLst>
            <pc:docMk/>
            <pc:sldMk cId="430523073" sldId="256976"/>
            <ac:spMk id="17" creationId="{412C9FE8-CAFE-4A2A-B1F1-2C6036C4AEF3}"/>
          </ac:spMkLst>
        </pc:spChg>
        <pc:spChg chg="add mod">
          <ac:chgData name="Backes, Ellie" userId="9f4cba5d-83cf-4823-a693-b43cb61c0836" providerId="ADAL" clId="{9E366B8B-DB53-46C6-8B07-0A3BD3B321EA}" dt="2021-04-22T13:59:50.103" v="547" actId="1036"/>
          <ac:spMkLst>
            <pc:docMk/>
            <pc:sldMk cId="430523073" sldId="256976"/>
            <ac:spMk id="18" creationId="{FF1E7723-B897-4DE5-8A6C-710DA49C133C}"/>
          </ac:spMkLst>
        </pc:spChg>
        <pc:spChg chg="add mod">
          <ac:chgData name="Backes, Ellie" userId="9f4cba5d-83cf-4823-a693-b43cb61c0836" providerId="ADAL" clId="{9E366B8B-DB53-46C6-8B07-0A3BD3B321EA}" dt="2021-04-22T14:00:42.198" v="549" actId="1076"/>
          <ac:spMkLst>
            <pc:docMk/>
            <pc:sldMk cId="430523073" sldId="256976"/>
            <ac:spMk id="19" creationId="{52C1A342-66EB-478D-8ED7-D20AB1D21259}"/>
          </ac:spMkLst>
        </pc:spChg>
        <pc:spChg chg="add mod">
          <ac:chgData name="Backes, Ellie" userId="9f4cba5d-83cf-4823-a693-b43cb61c0836" providerId="ADAL" clId="{9E366B8B-DB53-46C6-8B07-0A3BD3B321EA}" dt="2021-04-22T13:59:50.103" v="547" actId="1036"/>
          <ac:spMkLst>
            <pc:docMk/>
            <pc:sldMk cId="430523073" sldId="256976"/>
            <ac:spMk id="20" creationId="{A9FF1A97-675F-41CD-9754-E5F0BC2E0621}"/>
          </ac:spMkLst>
        </pc:spChg>
        <pc:grpChg chg="add mod">
          <ac:chgData name="Backes, Ellie" userId="9f4cba5d-83cf-4823-a693-b43cb61c0836" providerId="ADAL" clId="{9E366B8B-DB53-46C6-8B07-0A3BD3B321EA}" dt="2021-04-22T13:59:50.103" v="547" actId="1036"/>
          <ac:grpSpMkLst>
            <pc:docMk/>
            <pc:sldMk cId="430523073" sldId="256976"/>
            <ac:grpSpMk id="10" creationId="{58A5D390-606F-43F3-9EBB-315926766BC3}"/>
          </ac:grpSpMkLst>
        </pc:grpChg>
        <pc:grpChg chg="add mod">
          <ac:chgData name="Backes, Ellie" userId="9f4cba5d-83cf-4823-a693-b43cb61c0836" providerId="ADAL" clId="{9E366B8B-DB53-46C6-8B07-0A3BD3B321EA}" dt="2021-04-22T13:59:50.103" v="547" actId="1036"/>
          <ac:grpSpMkLst>
            <pc:docMk/>
            <pc:sldMk cId="430523073" sldId="256976"/>
            <ac:grpSpMk id="14" creationId="{D3B06144-61D0-49D0-8FBA-9504F10E7C29}"/>
          </ac:grpSpMkLst>
        </pc:grpChg>
        <pc:picChg chg="del">
          <ac:chgData name="Backes, Ellie" userId="9f4cba5d-83cf-4823-a693-b43cb61c0836" providerId="ADAL" clId="{9E366B8B-DB53-46C6-8B07-0A3BD3B321EA}" dt="2021-04-22T13:54:34.161" v="269" actId="478"/>
          <ac:picMkLst>
            <pc:docMk/>
            <pc:sldMk cId="430523073" sldId="256976"/>
            <ac:picMk id="5" creationId="{0E916CC0-8C99-42F6-A5B1-3837704ABDA5}"/>
          </ac:picMkLst>
        </pc:picChg>
        <pc:picChg chg="add mod">
          <ac:chgData name="Backes, Ellie" userId="9f4cba5d-83cf-4823-a693-b43cb61c0836" providerId="ADAL" clId="{9E366B8B-DB53-46C6-8B07-0A3BD3B321EA}" dt="2021-04-22T14:00:39.405" v="548" actId="1076"/>
          <ac:picMkLst>
            <pc:docMk/>
            <pc:sldMk cId="430523073" sldId="256976"/>
            <ac:picMk id="8" creationId="{BCA3AF45-9761-4BBB-B9EF-DD48889CADBE}"/>
          </ac:picMkLst>
        </pc:picChg>
        <pc:picChg chg="add mod">
          <ac:chgData name="Backes, Ellie" userId="9f4cba5d-83cf-4823-a693-b43cb61c0836" providerId="ADAL" clId="{9E366B8B-DB53-46C6-8B07-0A3BD3B321EA}" dt="2021-04-22T13:59:50.103" v="547" actId="1036"/>
          <ac:picMkLst>
            <pc:docMk/>
            <pc:sldMk cId="430523073" sldId="256976"/>
            <ac:picMk id="9" creationId="{2BC684DD-291D-437F-BE8E-C283C78F4A63}"/>
          </ac:picMkLst>
        </pc:picChg>
        <pc:picChg chg="mod">
          <ac:chgData name="Backes, Ellie" userId="9f4cba5d-83cf-4823-a693-b43cb61c0836" providerId="ADAL" clId="{9E366B8B-DB53-46C6-8B07-0A3BD3B321EA}" dt="2021-04-22T13:59:50.103" v="547" actId="1036"/>
          <ac:picMkLst>
            <pc:docMk/>
            <pc:sldMk cId="430523073" sldId="256976"/>
            <ac:picMk id="11" creationId="{E3FBFD84-B188-4D78-9AA1-8CBE3036800C}"/>
          </ac:picMkLst>
        </pc:picChg>
        <pc:picChg chg="mod">
          <ac:chgData name="Backes, Ellie" userId="9f4cba5d-83cf-4823-a693-b43cb61c0836" providerId="ADAL" clId="{9E366B8B-DB53-46C6-8B07-0A3BD3B321EA}" dt="2021-04-22T13:59:50.103" v="547" actId="1036"/>
          <ac:picMkLst>
            <pc:docMk/>
            <pc:sldMk cId="430523073" sldId="256976"/>
            <ac:picMk id="12" creationId="{82126439-45C1-45B7-876F-B6A09D6856AE}"/>
          </ac:picMkLst>
        </pc:picChg>
        <pc:picChg chg="mod">
          <ac:chgData name="Backes, Ellie" userId="9f4cba5d-83cf-4823-a693-b43cb61c0836" providerId="ADAL" clId="{9E366B8B-DB53-46C6-8B07-0A3BD3B321EA}" dt="2021-04-22T13:59:50.103" v="547" actId="1036"/>
          <ac:picMkLst>
            <pc:docMk/>
            <pc:sldMk cId="430523073" sldId="256976"/>
            <ac:picMk id="13" creationId="{7CEAFF79-803A-4F4D-9CEA-1B17EAA9ADD4}"/>
          </ac:picMkLst>
        </pc:picChg>
        <pc:picChg chg="mod">
          <ac:chgData name="Backes, Ellie" userId="9f4cba5d-83cf-4823-a693-b43cb61c0836" providerId="ADAL" clId="{9E366B8B-DB53-46C6-8B07-0A3BD3B321EA}" dt="2021-04-22T13:59:50.103" v="547" actId="1036"/>
          <ac:picMkLst>
            <pc:docMk/>
            <pc:sldMk cId="430523073" sldId="256976"/>
            <ac:picMk id="15" creationId="{06512E50-22E9-49A3-AF48-A47B04A6F9BC}"/>
          </ac:picMkLst>
        </pc:picChg>
        <pc:picChg chg="mod">
          <ac:chgData name="Backes, Ellie" userId="9f4cba5d-83cf-4823-a693-b43cb61c0836" providerId="ADAL" clId="{9E366B8B-DB53-46C6-8B07-0A3BD3B321EA}" dt="2021-04-22T13:59:50.103" v="547" actId="1036"/>
          <ac:picMkLst>
            <pc:docMk/>
            <pc:sldMk cId="430523073" sldId="256976"/>
            <ac:picMk id="16" creationId="{56B63BEA-7F74-4747-9BF4-59F7B772337D}"/>
          </ac:picMkLst>
        </pc:picChg>
      </pc:sldChg>
      <pc:sldChg chg="addSp delSp modSp mod">
        <pc:chgData name="Backes, Ellie" userId="9f4cba5d-83cf-4823-a693-b43cb61c0836" providerId="ADAL" clId="{9E366B8B-DB53-46C6-8B07-0A3BD3B321EA}" dt="2021-04-22T13:50:07.519" v="221" actId="20577"/>
        <pc:sldMkLst>
          <pc:docMk/>
          <pc:sldMk cId="354334383" sldId="256986"/>
        </pc:sldMkLst>
        <pc:spChg chg="mod">
          <ac:chgData name="Backes, Ellie" userId="9f4cba5d-83cf-4823-a693-b43cb61c0836" providerId="ADAL" clId="{9E366B8B-DB53-46C6-8B07-0A3BD3B321EA}" dt="2021-04-22T13:49:40.947" v="210" actId="1036"/>
          <ac:spMkLst>
            <pc:docMk/>
            <pc:sldMk cId="354334383" sldId="256986"/>
            <ac:spMk id="3" creationId="{22A75E27-515B-45B3-985E-B3B9272811F4}"/>
          </ac:spMkLst>
        </pc:spChg>
        <pc:spChg chg="mod">
          <ac:chgData name="Backes, Ellie" userId="9f4cba5d-83cf-4823-a693-b43cb61c0836" providerId="ADAL" clId="{9E366B8B-DB53-46C6-8B07-0A3BD3B321EA}" dt="2021-04-22T13:49:40.947" v="210" actId="1036"/>
          <ac:spMkLst>
            <pc:docMk/>
            <pc:sldMk cId="354334383" sldId="256986"/>
            <ac:spMk id="7" creationId="{5A365BED-91E4-4F34-85DD-0713B78E6875}"/>
          </ac:spMkLst>
        </pc:spChg>
        <pc:graphicFrameChg chg="modGraphic">
          <ac:chgData name="Backes, Ellie" userId="9f4cba5d-83cf-4823-a693-b43cb61c0836" providerId="ADAL" clId="{9E366B8B-DB53-46C6-8B07-0A3BD3B321EA}" dt="2021-04-22T13:50:07.519" v="221" actId="20577"/>
          <ac:graphicFrameMkLst>
            <pc:docMk/>
            <pc:sldMk cId="354334383" sldId="256986"/>
            <ac:graphicFrameMk id="5" creationId="{CA6E29AA-0CFD-4047-A257-11517048BA7B}"/>
          </ac:graphicFrameMkLst>
        </pc:graphicFrameChg>
        <pc:picChg chg="del mod">
          <ac:chgData name="Backes, Ellie" userId="9f4cba5d-83cf-4823-a693-b43cb61c0836" providerId="ADAL" clId="{9E366B8B-DB53-46C6-8B07-0A3BD3B321EA}" dt="2021-04-22T13:48:55.522" v="194" actId="478"/>
          <ac:picMkLst>
            <pc:docMk/>
            <pc:sldMk cId="354334383" sldId="256986"/>
            <ac:picMk id="6" creationId="{65F5E7F5-2465-4289-91DB-53EF1B801A2C}"/>
          </ac:picMkLst>
        </pc:picChg>
        <pc:picChg chg="del">
          <ac:chgData name="Backes, Ellie" userId="9f4cba5d-83cf-4823-a693-b43cb61c0836" providerId="ADAL" clId="{9E366B8B-DB53-46C6-8B07-0A3BD3B321EA}" dt="2021-04-22T13:45:36.353" v="158" actId="478"/>
          <ac:picMkLst>
            <pc:docMk/>
            <pc:sldMk cId="354334383" sldId="256986"/>
            <ac:picMk id="8" creationId="{43DA02D5-2B0C-499C-B9E8-A6F93DE7B6C5}"/>
          </ac:picMkLst>
        </pc:picChg>
        <pc:picChg chg="add mod">
          <ac:chgData name="Backes, Ellie" userId="9f4cba5d-83cf-4823-a693-b43cb61c0836" providerId="ADAL" clId="{9E366B8B-DB53-46C6-8B07-0A3BD3B321EA}" dt="2021-04-22T13:48:01.262" v="186" actId="1076"/>
          <ac:picMkLst>
            <pc:docMk/>
            <pc:sldMk cId="354334383" sldId="256986"/>
            <ac:picMk id="10" creationId="{53FED11F-2240-4A40-B267-8A2577B63919}"/>
          </ac:picMkLst>
        </pc:picChg>
        <pc:picChg chg="add mod">
          <ac:chgData name="Backes, Ellie" userId="9f4cba5d-83cf-4823-a693-b43cb61c0836" providerId="ADAL" clId="{9E366B8B-DB53-46C6-8B07-0A3BD3B321EA}" dt="2021-04-22T13:47:56.698" v="184" actId="1076"/>
          <ac:picMkLst>
            <pc:docMk/>
            <pc:sldMk cId="354334383" sldId="256986"/>
            <ac:picMk id="12" creationId="{713ED4A9-138F-4AEC-BAE8-1906E6580A4E}"/>
          </ac:picMkLst>
        </pc:picChg>
      </pc:sldChg>
      <pc:sldChg chg="delSp modSp mod">
        <pc:chgData name="Backes, Ellie" userId="9f4cba5d-83cf-4823-a693-b43cb61c0836" providerId="ADAL" clId="{9E366B8B-DB53-46C6-8B07-0A3BD3B321EA}" dt="2021-04-22T13:41:55.719" v="114" actId="207"/>
        <pc:sldMkLst>
          <pc:docMk/>
          <pc:sldMk cId="2803034958" sldId="257688"/>
        </pc:sldMkLst>
        <pc:spChg chg="mod">
          <ac:chgData name="Backes, Ellie" userId="9f4cba5d-83cf-4823-a693-b43cb61c0836" providerId="ADAL" clId="{9E366B8B-DB53-46C6-8B07-0A3BD3B321EA}" dt="2021-04-22T13:40:01.841" v="1" actId="20577"/>
          <ac:spMkLst>
            <pc:docMk/>
            <pc:sldMk cId="2803034958" sldId="257688"/>
            <ac:spMk id="2" creationId="{4A6E632A-B71D-3E41-B8EF-CF349C23A48A}"/>
          </ac:spMkLst>
        </pc:spChg>
        <pc:spChg chg="mod">
          <ac:chgData name="Backes, Ellie" userId="9f4cba5d-83cf-4823-a693-b43cb61c0836" providerId="ADAL" clId="{9E366B8B-DB53-46C6-8B07-0A3BD3B321EA}" dt="2021-04-22T13:41:38.132" v="113" actId="21"/>
          <ac:spMkLst>
            <pc:docMk/>
            <pc:sldMk cId="2803034958" sldId="257688"/>
            <ac:spMk id="7" creationId="{9298A9AF-9A15-4737-AA3B-C341A50B82B0}"/>
          </ac:spMkLst>
        </pc:spChg>
        <pc:spChg chg="mod">
          <ac:chgData name="Backes, Ellie" userId="9f4cba5d-83cf-4823-a693-b43cb61c0836" providerId="ADAL" clId="{9E366B8B-DB53-46C6-8B07-0A3BD3B321EA}" dt="2021-04-22T13:40:29.880" v="19" actId="1036"/>
          <ac:spMkLst>
            <pc:docMk/>
            <pc:sldMk cId="2803034958" sldId="257688"/>
            <ac:spMk id="13" creationId="{99AD3D95-698E-4FFC-A2F1-3F74A0A16D7C}"/>
          </ac:spMkLst>
        </pc:spChg>
        <pc:spChg chg="mod">
          <ac:chgData name="Backes, Ellie" userId="9f4cba5d-83cf-4823-a693-b43cb61c0836" providerId="ADAL" clId="{9E366B8B-DB53-46C6-8B07-0A3BD3B321EA}" dt="2021-04-22T13:40:29.880" v="19" actId="1036"/>
          <ac:spMkLst>
            <pc:docMk/>
            <pc:sldMk cId="2803034958" sldId="257688"/>
            <ac:spMk id="15" creationId="{E7FA3F23-6E8A-44B6-9F68-2257666D58B5}"/>
          </ac:spMkLst>
        </pc:spChg>
        <pc:spChg chg="del">
          <ac:chgData name="Backes, Ellie" userId="9f4cba5d-83cf-4823-a693-b43cb61c0836" providerId="ADAL" clId="{9E366B8B-DB53-46C6-8B07-0A3BD3B321EA}" dt="2021-04-22T13:40:14.373" v="2" actId="478"/>
          <ac:spMkLst>
            <pc:docMk/>
            <pc:sldMk cId="2803034958" sldId="257688"/>
            <ac:spMk id="20" creationId="{8B40D9BF-D79A-4346-A695-5EF47BC2B84C}"/>
          </ac:spMkLst>
        </pc:spChg>
        <pc:spChg chg="mod">
          <ac:chgData name="Backes, Ellie" userId="9f4cba5d-83cf-4823-a693-b43cb61c0836" providerId="ADAL" clId="{9E366B8B-DB53-46C6-8B07-0A3BD3B321EA}" dt="2021-04-22T13:40:42.689" v="50" actId="1036"/>
          <ac:spMkLst>
            <pc:docMk/>
            <pc:sldMk cId="2803034958" sldId="257688"/>
            <ac:spMk id="23" creationId="{EA46C095-49F9-4253-94FD-809BC27FA51E}"/>
          </ac:spMkLst>
        </pc:spChg>
        <pc:spChg chg="mod">
          <ac:chgData name="Backes, Ellie" userId="9f4cba5d-83cf-4823-a693-b43cb61c0836" providerId="ADAL" clId="{9E366B8B-DB53-46C6-8B07-0A3BD3B321EA}" dt="2021-04-22T13:40:29.880" v="19" actId="1036"/>
          <ac:spMkLst>
            <pc:docMk/>
            <pc:sldMk cId="2803034958" sldId="257688"/>
            <ac:spMk id="27" creationId="{29878C2C-13DD-407A-8084-E42665ED16B5}"/>
          </ac:spMkLst>
        </pc:spChg>
        <pc:spChg chg="mod">
          <ac:chgData name="Backes, Ellie" userId="9f4cba5d-83cf-4823-a693-b43cb61c0836" providerId="ADAL" clId="{9E366B8B-DB53-46C6-8B07-0A3BD3B321EA}" dt="2021-04-22T13:41:55.719" v="114" actId="207"/>
          <ac:spMkLst>
            <pc:docMk/>
            <pc:sldMk cId="2803034958" sldId="257688"/>
            <ac:spMk id="29" creationId="{D3709ADA-D013-4138-8EE4-2647348AC68E}"/>
          </ac:spMkLst>
        </pc:spChg>
        <pc:picChg chg="mod">
          <ac:chgData name="Backes, Ellie" userId="9f4cba5d-83cf-4823-a693-b43cb61c0836" providerId="ADAL" clId="{9E366B8B-DB53-46C6-8B07-0A3BD3B321EA}" dt="2021-04-22T13:40:29.880" v="19" actId="1036"/>
          <ac:picMkLst>
            <pc:docMk/>
            <pc:sldMk cId="2803034958" sldId="257688"/>
            <ac:picMk id="8" creationId="{37389F0E-3CAC-4922-9DF4-081D61925241}"/>
          </ac:picMkLst>
        </pc:picChg>
        <pc:picChg chg="mod">
          <ac:chgData name="Backes, Ellie" userId="9f4cba5d-83cf-4823-a693-b43cb61c0836" providerId="ADAL" clId="{9E366B8B-DB53-46C6-8B07-0A3BD3B321EA}" dt="2021-04-22T13:40:29.880" v="19" actId="1036"/>
          <ac:picMkLst>
            <pc:docMk/>
            <pc:sldMk cId="2803034958" sldId="257688"/>
            <ac:picMk id="9" creationId="{33783EEA-9A0E-4271-AC57-DD47075D05AC}"/>
          </ac:picMkLst>
        </pc:picChg>
        <pc:picChg chg="mod">
          <ac:chgData name="Backes, Ellie" userId="9f4cba5d-83cf-4823-a693-b43cb61c0836" providerId="ADAL" clId="{9E366B8B-DB53-46C6-8B07-0A3BD3B321EA}" dt="2021-04-22T13:40:29.880" v="19" actId="1036"/>
          <ac:picMkLst>
            <pc:docMk/>
            <pc:sldMk cId="2803034958" sldId="257688"/>
            <ac:picMk id="11" creationId="{9AAE82F0-480A-42C0-A576-C1907463C55C}"/>
          </ac:picMkLst>
        </pc:picChg>
        <pc:picChg chg="mod">
          <ac:chgData name="Backes, Ellie" userId="9f4cba5d-83cf-4823-a693-b43cb61c0836" providerId="ADAL" clId="{9E366B8B-DB53-46C6-8B07-0A3BD3B321EA}" dt="2021-04-22T13:40:42.689" v="50" actId="1036"/>
          <ac:picMkLst>
            <pc:docMk/>
            <pc:sldMk cId="2803034958" sldId="257688"/>
            <ac:picMk id="12" creationId="{0ED827EA-8198-47EE-BB5F-A8D7D85EF4B8}"/>
          </ac:picMkLst>
        </pc:picChg>
        <pc:picChg chg="mod">
          <ac:chgData name="Backes, Ellie" userId="9f4cba5d-83cf-4823-a693-b43cb61c0836" providerId="ADAL" clId="{9E366B8B-DB53-46C6-8B07-0A3BD3B321EA}" dt="2021-04-22T13:40:42.689" v="50" actId="1036"/>
          <ac:picMkLst>
            <pc:docMk/>
            <pc:sldMk cId="2803034958" sldId="257688"/>
            <ac:picMk id="14" creationId="{2D3C253A-BF7A-4567-B8B8-0C4567C28973}"/>
          </ac:picMkLst>
        </pc:picChg>
        <pc:picChg chg="mod">
          <ac:chgData name="Backes, Ellie" userId="9f4cba5d-83cf-4823-a693-b43cb61c0836" providerId="ADAL" clId="{9E366B8B-DB53-46C6-8B07-0A3BD3B321EA}" dt="2021-04-22T13:40:42.689" v="50" actId="1036"/>
          <ac:picMkLst>
            <pc:docMk/>
            <pc:sldMk cId="2803034958" sldId="257688"/>
            <ac:picMk id="16" creationId="{DFFF2E18-D42F-454F-AD9E-C6853C88B018}"/>
          </ac:picMkLst>
        </pc:picChg>
        <pc:picChg chg="mod">
          <ac:chgData name="Backes, Ellie" userId="9f4cba5d-83cf-4823-a693-b43cb61c0836" providerId="ADAL" clId="{9E366B8B-DB53-46C6-8B07-0A3BD3B321EA}" dt="2021-04-22T13:40:44.814" v="59" actId="1035"/>
          <ac:picMkLst>
            <pc:docMk/>
            <pc:sldMk cId="2803034958" sldId="257688"/>
            <ac:picMk id="18" creationId="{8115E721-0799-4D6D-A065-F639253973E7}"/>
          </ac:picMkLst>
        </pc:picChg>
        <pc:picChg chg="mod">
          <ac:chgData name="Backes, Ellie" userId="9f4cba5d-83cf-4823-a693-b43cb61c0836" providerId="ADAL" clId="{9E366B8B-DB53-46C6-8B07-0A3BD3B321EA}" dt="2021-04-22T13:40:42.689" v="50" actId="1036"/>
          <ac:picMkLst>
            <pc:docMk/>
            <pc:sldMk cId="2803034958" sldId="257688"/>
            <ac:picMk id="19" creationId="{5A24DE52-FC12-40A5-993E-9A89EB52D358}"/>
          </ac:picMkLst>
        </pc:picChg>
        <pc:picChg chg="mod">
          <ac:chgData name="Backes, Ellie" userId="9f4cba5d-83cf-4823-a693-b43cb61c0836" providerId="ADAL" clId="{9E366B8B-DB53-46C6-8B07-0A3BD3B321EA}" dt="2021-04-22T13:40:42.689" v="50" actId="1036"/>
          <ac:picMkLst>
            <pc:docMk/>
            <pc:sldMk cId="2803034958" sldId="257688"/>
            <ac:picMk id="21" creationId="{A3C85A05-B54A-4DA2-B16B-9431BD4A9D5C}"/>
          </ac:picMkLst>
        </pc:picChg>
        <pc:picChg chg="mod">
          <ac:chgData name="Backes, Ellie" userId="9f4cba5d-83cf-4823-a693-b43cb61c0836" providerId="ADAL" clId="{9E366B8B-DB53-46C6-8B07-0A3BD3B321EA}" dt="2021-04-22T13:40:29.880" v="19" actId="1036"/>
          <ac:picMkLst>
            <pc:docMk/>
            <pc:sldMk cId="2803034958" sldId="257688"/>
            <ac:picMk id="26" creationId="{38CD95ED-0D69-4919-AB20-E7C2E3BB70C5}"/>
          </ac:picMkLst>
        </pc:picChg>
      </pc:sldChg>
      <pc:sldChg chg="addSp delSp modSp mod">
        <pc:chgData name="Backes, Ellie" userId="9f4cba5d-83cf-4823-a693-b43cb61c0836" providerId="ADAL" clId="{9E366B8B-DB53-46C6-8B07-0A3BD3B321EA}" dt="2021-04-22T13:45:10.055" v="156" actId="207"/>
        <pc:sldMkLst>
          <pc:docMk/>
          <pc:sldMk cId="2719532444" sldId="257689"/>
        </pc:sldMkLst>
        <pc:spChg chg="mod">
          <ac:chgData name="Backes, Ellie" userId="9f4cba5d-83cf-4823-a693-b43cb61c0836" providerId="ADAL" clId="{9E366B8B-DB53-46C6-8B07-0A3BD3B321EA}" dt="2021-04-22T13:42:27.289" v="115" actId="20577"/>
          <ac:spMkLst>
            <pc:docMk/>
            <pc:sldMk cId="2719532444" sldId="257689"/>
            <ac:spMk id="2" creationId="{4A6E632A-B71D-3E41-B8EF-CF349C23A48A}"/>
          </ac:spMkLst>
        </pc:spChg>
        <pc:spChg chg="mod">
          <ac:chgData name="Backes, Ellie" userId="9f4cba5d-83cf-4823-a693-b43cb61c0836" providerId="ADAL" clId="{9E366B8B-DB53-46C6-8B07-0A3BD3B321EA}" dt="2021-04-22T13:45:10.055" v="156" actId="207"/>
          <ac:spMkLst>
            <pc:docMk/>
            <pc:sldMk cId="2719532444" sldId="257689"/>
            <ac:spMk id="17" creationId="{AEB51B9C-0CB3-2B47-A7B8-AD8FA1A2AECB}"/>
          </ac:spMkLst>
        </pc:spChg>
        <pc:spChg chg="del">
          <ac:chgData name="Backes, Ellie" userId="9f4cba5d-83cf-4823-a693-b43cb61c0836" providerId="ADAL" clId="{9E366B8B-DB53-46C6-8B07-0A3BD3B321EA}" dt="2021-04-22T13:42:34.809" v="116" actId="478"/>
          <ac:spMkLst>
            <pc:docMk/>
            <pc:sldMk cId="2719532444" sldId="257689"/>
            <ac:spMk id="20" creationId="{8B40D9BF-D79A-4346-A695-5EF47BC2B84C}"/>
          </ac:spMkLst>
        </pc:spChg>
        <pc:spChg chg="add mod">
          <ac:chgData name="Backes, Ellie" userId="9f4cba5d-83cf-4823-a693-b43cb61c0836" providerId="ADAL" clId="{9E366B8B-DB53-46C6-8B07-0A3BD3B321EA}" dt="2021-04-22T13:44:30.401" v="144" actId="20577"/>
          <ac:spMkLst>
            <pc:docMk/>
            <pc:sldMk cId="2719532444" sldId="257689"/>
            <ac:spMk id="21" creationId="{7EA41D77-9D70-4AAC-B7CA-8227F194CBA7}"/>
          </ac:spMkLst>
        </pc:spChg>
        <pc:spChg chg="mod">
          <ac:chgData name="Backes, Ellie" userId="9f4cba5d-83cf-4823-a693-b43cb61c0836" providerId="ADAL" clId="{9E366B8B-DB53-46C6-8B07-0A3BD3B321EA}" dt="2021-04-22T13:42:43.344" v="119" actId="20577"/>
          <ac:spMkLst>
            <pc:docMk/>
            <pc:sldMk cId="2719532444" sldId="257689"/>
            <ac:spMk id="34" creationId="{EE16157A-A73A-4AD8-89D9-A0668C87B080}"/>
          </ac:spMkLst>
        </pc:spChg>
        <pc:picChg chg="add mod">
          <ac:chgData name="Backes, Ellie" userId="9f4cba5d-83cf-4823-a693-b43cb61c0836" providerId="ADAL" clId="{9E366B8B-DB53-46C6-8B07-0A3BD3B321EA}" dt="2021-04-22T13:44:13.758" v="132" actId="208"/>
          <ac:picMkLst>
            <pc:docMk/>
            <pc:sldMk cId="2719532444" sldId="257689"/>
            <ac:picMk id="3" creationId="{31FD114D-6A2C-4EE3-918F-EAEFCB7CEDC5}"/>
          </ac:picMkLst>
        </pc:picChg>
      </pc:sldChg>
      <pc:sldChg chg="addSp delSp modSp new mod modAnim">
        <pc:chgData name="Backes, Ellie" userId="9f4cba5d-83cf-4823-a693-b43cb61c0836" providerId="ADAL" clId="{9E366B8B-DB53-46C6-8B07-0A3BD3B321EA}" dt="2021-04-22T13:54:27.402" v="268"/>
        <pc:sldMkLst>
          <pc:docMk/>
          <pc:sldMk cId="1037008866" sldId="257690"/>
        </pc:sldMkLst>
        <pc:spChg chg="mod">
          <ac:chgData name="Backes, Ellie" userId="9f4cba5d-83cf-4823-a693-b43cb61c0836" providerId="ADAL" clId="{9E366B8B-DB53-46C6-8B07-0A3BD3B321EA}" dt="2021-04-22T13:54:27.402" v="268"/>
          <ac:spMkLst>
            <pc:docMk/>
            <pc:sldMk cId="1037008866" sldId="257690"/>
            <ac:spMk id="2" creationId="{8956D42F-D093-4041-97B5-5743DD588366}"/>
          </ac:spMkLst>
        </pc:spChg>
        <pc:spChg chg="del">
          <ac:chgData name="Backes, Ellie" userId="9f4cba5d-83cf-4823-a693-b43cb61c0836" providerId="ADAL" clId="{9E366B8B-DB53-46C6-8B07-0A3BD3B321EA}" dt="2021-04-22T13:53:30.552" v="255" actId="478"/>
          <ac:spMkLst>
            <pc:docMk/>
            <pc:sldMk cId="1037008866" sldId="257690"/>
            <ac:spMk id="3" creationId="{1E9AA44D-BF1B-4744-8DC0-46BA229C8373}"/>
          </ac:spMkLst>
        </pc:spChg>
        <pc:spChg chg="mod">
          <ac:chgData name="Backes, Ellie" userId="9f4cba5d-83cf-4823-a693-b43cb61c0836" providerId="ADAL" clId="{9E366B8B-DB53-46C6-8B07-0A3BD3B321EA}" dt="2021-04-22T13:54:27.402" v="268"/>
          <ac:spMkLst>
            <pc:docMk/>
            <pc:sldMk cId="1037008866" sldId="257690"/>
            <ac:spMk id="4" creationId="{CD9B79BF-363F-49FF-B843-B91FE9D4A79B}"/>
          </ac:spMkLst>
        </pc:spChg>
        <pc:spChg chg="del">
          <ac:chgData name="Backes, Ellie" userId="9f4cba5d-83cf-4823-a693-b43cb61c0836" providerId="ADAL" clId="{9E366B8B-DB53-46C6-8B07-0A3BD3B321EA}" dt="2021-04-22T13:53:29.551" v="254" actId="478"/>
          <ac:spMkLst>
            <pc:docMk/>
            <pc:sldMk cId="1037008866" sldId="257690"/>
            <ac:spMk id="5" creationId="{F8F65D27-FCB2-4475-AA8A-76E1608D5C74}"/>
          </ac:spMkLst>
        </pc:spChg>
        <pc:spChg chg="add del mod">
          <ac:chgData name="Backes, Ellie" userId="9f4cba5d-83cf-4823-a693-b43cb61c0836" providerId="ADAL" clId="{9E366B8B-DB53-46C6-8B07-0A3BD3B321EA}" dt="2021-04-22T13:54:20.900" v="267"/>
          <ac:spMkLst>
            <pc:docMk/>
            <pc:sldMk cId="1037008866" sldId="257690"/>
            <ac:spMk id="7" creationId="{804E1F85-6B27-41EE-AFA2-AE828859D841}"/>
          </ac:spMkLst>
        </pc:spChg>
        <pc:picChg chg="add mod">
          <ac:chgData name="Backes, Ellie" userId="9f4cba5d-83cf-4823-a693-b43cb61c0836" providerId="ADAL" clId="{9E366B8B-DB53-46C6-8B07-0A3BD3B321EA}" dt="2021-04-22T13:53:54.593" v="264" actId="1076"/>
          <ac:picMkLst>
            <pc:docMk/>
            <pc:sldMk cId="1037008866" sldId="257690"/>
            <ac:picMk id="6" creationId="{55BEDB69-A25A-40EA-A9A6-E7ED0A758463}"/>
          </ac:picMkLst>
        </pc:picChg>
      </pc:sldChg>
    </pc:docChg>
  </pc:docChgLst>
  <pc:docChgLst>
    <pc:chgData name="Backes, Ellie" userId="S::elizabeth.backes@honeywell.com::9f4cba5d-83cf-4823-a693-b43cb61c0836" providerId="AD" clId="Web-{4730B246-A80D-4B31-9913-BD48396E07CA}"/>
    <pc:docChg chg="modSld">
      <pc:chgData name="Backes, Ellie" userId="S::elizabeth.backes@honeywell.com::9f4cba5d-83cf-4823-a693-b43cb61c0836" providerId="AD" clId="Web-{4730B246-A80D-4B31-9913-BD48396E07CA}" dt="2021-03-02T16:40:19.407" v="317"/>
      <pc:docMkLst>
        <pc:docMk/>
      </pc:docMkLst>
      <pc:sldChg chg="modSp">
        <pc:chgData name="Backes, Ellie" userId="S::elizabeth.backes@honeywell.com::9f4cba5d-83cf-4823-a693-b43cb61c0836" providerId="AD" clId="Web-{4730B246-A80D-4B31-9913-BD48396E07CA}" dt="2021-03-02T16:28:04.498" v="6" actId="20577"/>
        <pc:sldMkLst>
          <pc:docMk/>
          <pc:sldMk cId="2208382685" sldId="325"/>
        </pc:sldMkLst>
        <pc:spChg chg="mod">
          <ac:chgData name="Backes, Ellie" userId="S::elizabeth.backes@honeywell.com::9f4cba5d-83cf-4823-a693-b43cb61c0836" providerId="AD" clId="Web-{4730B246-A80D-4B31-9913-BD48396E07CA}" dt="2021-03-02T16:28:04.498" v="6" actId="20577"/>
          <ac:spMkLst>
            <pc:docMk/>
            <pc:sldMk cId="2208382685" sldId="325"/>
            <ac:spMk id="2" creationId="{7E846355-EA2D-43B9-9475-8828D976A914}"/>
          </ac:spMkLst>
        </pc:spChg>
        <pc:spChg chg="mod">
          <ac:chgData name="Backes, Ellie" userId="S::elizabeth.backes@honeywell.com::9f4cba5d-83cf-4823-a693-b43cb61c0836" providerId="AD" clId="Web-{4730B246-A80D-4B31-9913-BD48396E07CA}" dt="2021-03-02T16:27:45.372" v="0" actId="14100"/>
          <ac:spMkLst>
            <pc:docMk/>
            <pc:sldMk cId="2208382685" sldId="325"/>
            <ac:spMk id="4" creationId="{BD5AD899-10BF-4706-A71F-465FD18C45FE}"/>
          </ac:spMkLst>
        </pc:spChg>
      </pc:sldChg>
      <pc:sldChg chg="modSp">
        <pc:chgData name="Backes, Ellie" userId="S::elizabeth.backes@honeywell.com::9f4cba5d-83cf-4823-a693-b43cb61c0836" providerId="AD" clId="Web-{4730B246-A80D-4B31-9913-BD48396E07CA}" dt="2021-03-02T16:37:23.387" v="299" actId="20577"/>
        <pc:sldMkLst>
          <pc:docMk/>
          <pc:sldMk cId="185018445" sldId="256958"/>
        </pc:sldMkLst>
        <pc:spChg chg="mod">
          <ac:chgData name="Backes, Ellie" userId="S::elizabeth.backes@honeywell.com::9f4cba5d-83cf-4823-a693-b43cb61c0836" providerId="AD" clId="Web-{4730B246-A80D-4B31-9913-BD48396E07CA}" dt="2021-03-02T16:37:23.387" v="299" actId="20577"/>
          <ac:spMkLst>
            <pc:docMk/>
            <pc:sldMk cId="185018445" sldId="256958"/>
            <ac:spMk id="6" creationId="{5A3735A6-B647-4A31-BFC1-3C7A6EC05DC6}"/>
          </ac:spMkLst>
        </pc:spChg>
        <pc:spChg chg="mod">
          <ac:chgData name="Backes, Ellie" userId="S::elizabeth.backes@honeywell.com::9f4cba5d-83cf-4823-a693-b43cb61c0836" providerId="AD" clId="Web-{4730B246-A80D-4B31-9913-BD48396E07CA}" dt="2021-03-02T16:37:19.246" v="298" actId="20577"/>
          <ac:spMkLst>
            <pc:docMk/>
            <pc:sldMk cId="185018445" sldId="256958"/>
            <ac:spMk id="31" creationId="{32107B35-8B06-442A-BF37-06AE02C84AF8}"/>
          </ac:spMkLst>
        </pc:spChg>
      </pc:sldChg>
      <pc:sldChg chg="modSp">
        <pc:chgData name="Backes, Ellie" userId="S::elizabeth.backes@honeywell.com::9f4cba5d-83cf-4823-a693-b43cb61c0836" providerId="AD" clId="Web-{4730B246-A80D-4B31-9913-BD48396E07CA}" dt="2021-03-02T16:31:27.753" v="137"/>
        <pc:sldMkLst>
          <pc:docMk/>
          <pc:sldMk cId="812148125" sldId="256969"/>
        </pc:sldMkLst>
        <pc:graphicFrameChg chg="mod modGraphic">
          <ac:chgData name="Backes, Ellie" userId="S::elizabeth.backes@honeywell.com::9f4cba5d-83cf-4823-a693-b43cb61c0836" providerId="AD" clId="Web-{4730B246-A80D-4B31-9913-BD48396E07CA}" dt="2021-03-02T16:31:27.753" v="137"/>
          <ac:graphicFrameMkLst>
            <pc:docMk/>
            <pc:sldMk cId="812148125" sldId="256969"/>
            <ac:graphicFrameMk id="7" creationId="{4686FA6F-8875-44C9-BA39-5D421DD480E6}"/>
          </ac:graphicFrameMkLst>
        </pc:graphicFrameChg>
      </pc:sldChg>
      <pc:sldChg chg="modSp">
        <pc:chgData name="Backes, Ellie" userId="S::elizabeth.backes@honeywell.com::9f4cba5d-83cf-4823-a693-b43cb61c0836" providerId="AD" clId="Web-{4730B246-A80D-4B31-9913-BD48396E07CA}" dt="2021-03-02T16:29:40.984" v="31" actId="20577"/>
        <pc:sldMkLst>
          <pc:docMk/>
          <pc:sldMk cId="430523073" sldId="256976"/>
        </pc:sldMkLst>
        <pc:spChg chg="mod">
          <ac:chgData name="Backes, Ellie" userId="S::elizabeth.backes@honeywell.com::9f4cba5d-83cf-4823-a693-b43cb61c0836" providerId="AD" clId="Web-{4730B246-A80D-4B31-9913-BD48396E07CA}" dt="2021-03-02T16:29:40.984" v="31" actId="20577"/>
          <ac:spMkLst>
            <pc:docMk/>
            <pc:sldMk cId="430523073" sldId="256976"/>
            <ac:spMk id="3" creationId="{78171643-E191-42EE-A991-2A8638CEC05F}"/>
          </ac:spMkLst>
        </pc:spChg>
      </pc:sldChg>
      <pc:sldChg chg="modSp">
        <pc:chgData name="Backes, Ellie" userId="S::elizabeth.backes@honeywell.com::9f4cba5d-83cf-4823-a693-b43cb61c0836" providerId="AD" clId="Web-{4730B246-A80D-4B31-9913-BD48396E07CA}" dt="2021-03-02T16:34:19.757" v="237"/>
        <pc:sldMkLst>
          <pc:docMk/>
          <pc:sldMk cId="1687616496" sldId="256979"/>
        </pc:sldMkLst>
        <pc:graphicFrameChg chg="mod modGraphic">
          <ac:chgData name="Backes, Ellie" userId="S::elizabeth.backes@honeywell.com::9f4cba5d-83cf-4823-a693-b43cb61c0836" providerId="AD" clId="Web-{4730B246-A80D-4B31-9913-BD48396E07CA}" dt="2021-03-02T16:34:19.757" v="237"/>
          <ac:graphicFrameMkLst>
            <pc:docMk/>
            <pc:sldMk cId="1687616496" sldId="256979"/>
            <ac:graphicFrameMk id="2" creationId="{3202B0EE-550B-4CE8-B9FE-CC710787C0FD}"/>
          </ac:graphicFrameMkLst>
        </pc:graphicFrameChg>
      </pc:sldChg>
      <pc:sldChg chg="modSp">
        <pc:chgData name="Backes, Ellie" userId="S::elizabeth.backes@honeywell.com::9f4cba5d-83cf-4823-a693-b43cb61c0836" providerId="AD" clId="Web-{4730B246-A80D-4B31-9913-BD48396E07CA}" dt="2021-03-02T16:40:19.407" v="317"/>
        <pc:sldMkLst>
          <pc:docMk/>
          <pc:sldMk cId="354334383" sldId="256986"/>
        </pc:sldMkLst>
        <pc:graphicFrameChg chg="mod modGraphic">
          <ac:chgData name="Backes, Ellie" userId="S::elizabeth.backes@honeywell.com::9f4cba5d-83cf-4823-a693-b43cb61c0836" providerId="AD" clId="Web-{4730B246-A80D-4B31-9913-BD48396E07CA}" dt="2021-03-02T16:40:19.407" v="317"/>
          <ac:graphicFrameMkLst>
            <pc:docMk/>
            <pc:sldMk cId="354334383" sldId="256986"/>
            <ac:graphicFrameMk id="5" creationId="{CA6E29AA-0CFD-4047-A257-11517048BA7B}"/>
          </ac:graphicFrameMkLst>
        </pc:graphicFrameChg>
      </pc:sldChg>
    </pc:docChg>
  </pc:docChgLst>
  <pc:docChgLst>
    <pc:chgData name="Backes, Ellie" userId="S::elizabeth.backes@honeywell.com::9f4cba5d-83cf-4823-a693-b43cb61c0836" providerId="AD" clId="Web-{FB04848A-13DE-429E-AD33-6B5167E88559}"/>
    <pc:docChg chg="modSld">
      <pc:chgData name="Backes, Ellie" userId="S::elizabeth.backes@honeywell.com::9f4cba5d-83cf-4823-a693-b43cb61c0836" providerId="AD" clId="Web-{FB04848A-13DE-429E-AD33-6B5167E88559}" dt="2021-03-02T21:43:20.893" v="51" actId="1076"/>
      <pc:docMkLst>
        <pc:docMk/>
      </pc:docMkLst>
      <pc:sldChg chg="addSp modSp">
        <pc:chgData name="Backes, Ellie" userId="S::elizabeth.backes@honeywell.com::9f4cba5d-83cf-4823-a693-b43cb61c0836" providerId="AD" clId="Web-{FB04848A-13DE-429E-AD33-6B5167E88559}" dt="2021-03-02T21:43:20.893" v="51" actId="1076"/>
        <pc:sldMkLst>
          <pc:docMk/>
          <pc:sldMk cId="354334383" sldId="256986"/>
        </pc:sldMkLst>
        <pc:spChg chg="mod">
          <ac:chgData name="Backes, Ellie" userId="S::elizabeth.backes@honeywell.com::9f4cba5d-83cf-4823-a693-b43cb61c0836" providerId="AD" clId="Web-{FB04848A-13DE-429E-AD33-6B5167E88559}" dt="2021-03-02T21:40:56.267" v="9" actId="14100"/>
          <ac:spMkLst>
            <pc:docMk/>
            <pc:sldMk cId="354334383" sldId="256986"/>
            <ac:spMk id="3" creationId="{22A75E27-515B-45B3-985E-B3B9272811F4}"/>
          </ac:spMkLst>
        </pc:spChg>
        <pc:spChg chg="mod">
          <ac:chgData name="Backes, Ellie" userId="S::elizabeth.backes@honeywell.com::9f4cba5d-83cf-4823-a693-b43cb61c0836" providerId="AD" clId="Web-{FB04848A-13DE-429E-AD33-6B5167E88559}" dt="2021-03-02T21:40:56.251" v="8" actId="14100"/>
          <ac:spMkLst>
            <pc:docMk/>
            <pc:sldMk cId="354334383" sldId="256986"/>
            <ac:spMk id="7" creationId="{5A365BED-91E4-4F34-85DD-0713B78E6875}"/>
          </ac:spMkLst>
        </pc:spChg>
        <pc:graphicFrameChg chg="mod modGraphic">
          <ac:chgData name="Backes, Ellie" userId="S::elizabeth.backes@honeywell.com::9f4cba5d-83cf-4823-a693-b43cb61c0836" providerId="AD" clId="Web-{FB04848A-13DE-429E-AD33-6B5167E88559}" dt="2021-03-02T21:43:07.439" v="47" actId="1076"/>
          <ac:graphicFrameMkLst>
            <pc:docMk/>
            <pc:sldMk cId="354334383" sldId="256986"/>
            <ac:graphicFrameMk id="5" creationId="{CA6E29AA-0CFD-4047-A257-11517048BA7B}"/>
          </ac:graphicFrameMkLst>
        </pc:graphicFrameChg>
        <pc:picChg chg="add mod">
          <ac:chgData name="Backes, Ellie" userId="S::elizabeth.backes@honeywell.com::9f4cba5d-83cf-4823-a693-b43cb61c0836" providerId="AD" clId="Web-{FB04848A-13DE-429E-AD33-6B5167E88559}" dt="2021-03-02T21:43:20.877" v="50" actId="1076"/>
          <ac:picMkLst>
            <pc:docMk/>
            <pc:sldMk cId="354334383" sldId="256986"/>
            <ac:picMk id="6" creationId="{65F5E7F5-2465-4289-91DB-53EF1B801A2C}"/>
          </ac:picMkLst>
        </pc:picChg>
        <pc:picChg chg="add mod">
          <ac:chgData name="Backes, Ellie" userId="S::elizabeth.backes@honeywell.com::9f4cba5d-83cf-4823-a693-b43cb61c0836" providerId="AD" clId="Web-{FB04848A-13DE-429E-AD33-6B5167E88559}" dt="2021-03-02T21:43:20.893" v="51" actId="1076"/>
          <ac:picMkLst>
            <pc:docMk/>
            <pc:sldMk cId="354334383" sldId="256986"/>
            <ac:picMk id="8" creationId="{43DA02D5-2B0C-499C-B9E8-A6F93DE7B6C5}"/>
          </ac:picMkLst>
        </pc:picChg>
      </pc:sldChg>
    </pc:docChg>
  </pc:docChgLst>
  <pc:docChgLst>
    <pc:chgData name="Backes, Ellie" userId="S::elizabeth.backes@honeywell.com::9f4cba5d-83cf-4823-a693-b43cb61c0836" providerId="AD" clId="Web-{1E1E2BA0-2A29-4597-B960-AC900380C4FE}"/>
    <pc:docChg chg="modSld">
      <pc:chgData name="Backes, Ellie" userId="S::elizabeth.backes@honeywell.com::9f4cba5d-83cf-4823-a693-b43cb61c0836" providerId="AD" clId="Web-{1E1E2BA0-2A29-4597-B960-AC900380C4FE}" dt="2021-04-22T12:56:26.137" v="31"/>
      <pc:docMkLst>
        <pc:docMk/>
      </pc:docMkLst>
      <pc:sldChg chg="addSp delSp modSp mod modClrScheme chgLayout">
        <pc:chgData name="Backes, Ellie" userId="S::elizabeth.backes@honeywell.com::9f4cba5d-83cf-4823-a693-b43cb61c0836" providerId="AD" clId="Web-{1E1E2BA0-2A29-4597-B960-AC900380C4FE}" dt="2021-04-22T12:55:40.699" v="23" actId="14100"/>
        <pc:sldMkLst>
          <pc:docMk/>
          <pc:sldMk cId="1605321663" sldId="256984"/>
        </pc:sldMkLst>
        <pc:spChg chg="add del mod">
          <ac:chgData name="Backes, Ellie" userId="S::elizabeth.backes@honeywell.com::9f4cba5d-83cf-4823-a693-b43cb61c0836" providerId="AD" clId="Web-{1E1E2BA0-2A29-4597-B960-AC900380C4FE}" dt="2021-04-22T12:55:29.778" v="21"/>
          <ac:spMkLst>
            <pc:docMk/>
            <pc:sldMk cId="1605321663" sldId="256984"/>
            <ac:spMk id="4" creationId="{CE0D03C4-BF64-4664-A8C7-AA4AF0BC5CFD}"/>
          </ac:spMkLst>
        </pc:spChg>
        <pc:spChg chg="mod ord">
          <ac:chgData name="Backes, Ellie" userId="S::elizabeth.backes@honeywell.com::9f4cba5d-83cf-4823-a693-b43cb61c0836" providerId="AD" clId="Web-{1E1E2BA0-2A29-4597-B960-AC900380C4FE}" dt="2021-04-22T12:55:21.574" v="14"/>
          <ac:spMkLst>
            <pc:docMk/>
            <pc:sldMk cId="1605321663" sldId="256984"/>
            <ac:spMk id="5" creationId="{2D55E6CA-2D14-49D2-A11D-5895FDBE29FD}"/>
          </ac:spMkLst>
        </pc:spChg>
        <pc:spChg chg="mod ord">
          <ac:chgData name="Backes, Ellie" userId="S::elizabeth.backes@honeywell.com::9f4cba5d-83cf-4823-a693-b43cb61c0836" providerId="AD" clId="Web-{1E1E2BA0-2A29-4597-B960-AC900380C4FE}" dt="2021-04-22T12:55:21.574" v="14"/>
          <ac:spMkLst>
            <pc:docMk/>
            <pc:sldMk cId="1605321663" sldId="256984"/>
            <ac:spMk id="7" creationId="{3EE346D0-5AB8-4FD4-A144-7CFE9582656B}"/>
          </ac:spMkLst>
        </pc:spChg>
        <pc:spChg chg="mod ord">
          <ac:chgData name="Backes, Ellie" userId="S::elizabeth.backes@honeywell.com::9f4cba5d-83cf-4823-a693-b43cb61c0836" providerId="AD" clId="Web-{1E1E2BA0-2A29-4597-B960-AC900380C4FE}" dt="2021-04-22T12:55:40.699" v="23" actId="14100"/>
          <ac:spMkLst>
            <pc:docMk/>
            <pc:sldMk cId="1605321663" sldId="256984"/>
            <ac:spMk id="8" creationId="{EDFB6B03-8462-4275-AF3B-57B888DF5A1E}"/>
          </ac:spMkLst>
        </pc:spChg>
        <pc:spChg chg="add del mod">
          <ac:chgData name="Backes, Ellie" userId="S::elizabeth.backes@honeywell.com::9f4cba5d-83cf-4823-a693-b43cb61c0836" providerId="AD" clId="Web-{1E1E2BA0-2A29-4597-B960-AC900380C4FE}" dt="2021-04-22T12:55:23.465" v="16"/>
          <ac:spMkLst>
            <pc:docMk/>
            <pc:sldMk cId="1605321663" sldId="256984"/>
            <ac:spMk id="13" creationId="{98FD191D-9B25-4213-B2AC-8ECEE4A2C721}"/>
          </ac:spMkLst>
        </pc:spChg>
        <pc:picChg chg="add del">
          <ac:chgData name="Backes, Ellie" userId="S::elizabeth.backes@honeywell.com::9f4cba5d-83cf-4823-a693-b43cb61c0836" providerId="AD" clId="Web-{1E1E2BA0-2A29-4597-B960-AC900380C4FE}" dt="2021-04-22T12:55:28.543" v="20"/>
          <ac:picMkLst>
            <pc:docMk/>
            <pc:sldMk cId="1605321663" sldId="256984"/>
            <ac:picMk id="2" creationId="{F41C02E9-4113-4FC0-9554-BF9C715D9624}"/>
          </ac:picMkLst>
        </pc:picChg>
        <pc:picChg chg="add del mod ord modCrop">
          <ac:chgData name="Backes, Ellie" userId="S::elizabeth.backes@honeywell.com::9f4cba5d-83cf-4823-a693-b43cb61c0836" providerId="AD" clId="Web-{1E1E2BA0-2A29-4597-B960-AC900380C4FE}" dt="2021-04-22T12:54:09.965" v="3"/>
          <ac:picMkLst>
            <pc:docMk/>
            <pc:sldMk cId="1605321663" sldId="256984"/>
            <ac:picMk id="6" creationId="{D05B7B06-67A5-45A5-A964-C08F480BC403}"/>
          </ac:picMkLst>
        </pc:picChg>
        <pc:picChg chg="add del">
          <ac:chgData name="Backes, Ellie" userId="S::elizabeth.backes@honeywell.com::9f4cba5d-83cf-4823-a693-b43cb61c0836" providerId="AD" clId="Web-{1E1E2BA0-2A29-4597-B960-AC900380C4FE}" dt="2021-04-22T12:55:29.778" v="21"/>
          <ac:picMkLst>
            <pc:docMk/>
            <pc:sldMk cId="1605321663" sldId="256984"/>
            <ac:picMk id="9" creationId="{DFD68A60-B5B3-43C7-B011-279ADC167A37}"/>
          </ac:picMkLst>
        </pc:picChg>
        <pc:picChg chg="add del mod ord modCrop">
          <ac:chgData name="Backes, Ellie" userId="S::elizabeth.backes@honeywell.com::9f4cba5d-83cf-4823-a693-b43cb61c0836" providerId="AD" clId="Web-{1E1E2BA0-2A29-4597-B960-AC900380C4FE}" dt="2021-04-22T12:55:25.762" v="19"/>
          <ac:picMkLst>
            <pc:docMk/>
            <pc:sldMk cId="1605321663" sldId="256984"/>
            <ac:picMk id="10" creationId="{AF4758BE-3E0A-498F-A6A3-939900D1E73C}"/>
          </ac:picMkLst>
        </pc:picChg>
        <pc:picChg chg="add del mod">
          <ac:chgData name="Backes, Ellie" userId="S::elizabeth.backes@honeywell.com::9f4cba5d-83cf-4823-a693-b43cb61c0836" providerId="AD" clId="Web-{1E1E2BA0-2A29-4597-B960-AC900380C4FE}" dt="2021-04-22T12:55:24.153" v="17"/>
          <ac:picMkLst>
            <pc:docMk/>
            <pc:sldMk cId="1605321663" sldId="256984"/>
            <ac:picMk id="11" creationId="{57CBB027-785F-4A37-9301-36EF234C6549}"/>
          </ac:picMkLst>
        </pc:picChg>
      </pc:sldChg>
      <pc:sldChg chg="addSp delSp modSp mod modClrScheme chgLayout">
        <pc:chgData name="Backes, Ellie" userId="S::elizabeth.backes@honeywell.com::9f4cba5d-83cf-4823-a693-b43cb61c0836" providerId="AD" clId="Web-{1E1E2BA0-2A29-4597-B960-AC900380C4FE}" dt="2021-04-22T12:56:26.137" v="31"/>
        <pc:sldMkLst>
          <pc:docMk/>
          <pc:sldMk cId="393645525" sldId="256996"/>
        </pc:sldMkLst>
        <pc:spChg chg="add del mod ord">
          <ac:chgData name="Backes, Ellie" userId="S::elizabeth.backes@honeywell.com::9f4cba5d-83cf-4823-a693-b43cb61c0836" providerId="AD" clId="Web-{1E1E2BA0-2A29-4597-B960-AC900380C4FE}" dt="2021-04-22T12:56:26.137" v="31"/>
          <ac:spMkLst>
            <pc:docMk/>
            <pc:sldMk cId="393645525" sldId="256996"/>
            <ac:spMk id="2" creationId="{44661A2A-F012-44DC-86D4-DEDEA6462077}"/>
          </ac:spMkLst>
        </pc:spChg>
        <pc:spChg chg="mod ord">
          <ac:chgData name="Backes, Ellie" userId="S::elizabeth.backes@honeywell.com::9f4cba5d-83cf-4823-a693-b43cb61c0836" providerId="AD" clId="Web-{1E1E2BA0-2A29-4597-B960-AC900380C4FE}" dt="2021-04-22T12:56:26.137" v="31"/>
          <ac:spMkLst>
            <pc:docMk/>
            <pc:sldMk cId="393645525" sldId="256996"/>
            <ac:spMk id="3" creationId="{2C03E2A0-E39C-4FFB-BB24-F4352326A6B5}"/>
          </ac:spMkLst>
        </pc:spChg>
        <pc:spChg chg="mod ord">
          <ac:chgData name="Backes, Ellie" userId="S::elizabeth.backes@honeywell.com::9f4cba5d-83cf-4823-a693-b43cb61c0836" providerId="AD" clId="Web-{1E1E2BA0-2A29-4597-B960-AC900380C4FE}" dt="2021-04-22T12:56:26.137" v="31"/>
          <ac:spMkLst>
            <pc:docMk/>
            <pc:sldMk cId="393645525" sldId="256996"/>
            <ac:spMk id="5" creationId="{8B772D89-AC0A-41A1-984D-8D2D8678B341}"/>
          </ac:spMkLst>
        </pc:spChg>
        <pc:spChg chg="mod ord">
          <ac:chgData name="Backes, Ellie" userId="S::elizabeth.backes@honeywell.com::9f4cba5d-83cf-4823-a693-b43cb61c0836" providerId="AD" clId="Web-{1E1E2BA0-2A29-4597-B960-AC900380C4FE}" dt="2021-04-22T12:56:26.137" v="31"/>
          <ac:spMkLst>
            <pc:docMk/>
            <pc:sldMk cId="393645525" sldId="256996"/>
            <ac:spMk id="9" creationId="{FEFD7DA9-AB30-449F-AA13-644D010C52A2}"/>
          </ac:spMkLst>
        </pc:spChg>
        <pc:picChg chg="mod">
          <ac:chgData name="Backes, Ellie" userId="S::elizabeth.backes@honeywell.com::9f4cba5d-83cf-4823-a693-b43cb61c0836" providerId="AD" clId="Web-{1E1E2BA0-2A29-4597-B960-AC900380C4FE}" dt="2021-04-22T12:56:24.496" v="30" actId="1076"/>
          <ac:picMkLst>
            <pc:docMk/>
            <pc:sldMk cId="393645525" sldId="256996"/>
            <ac:picMk id="4" creationId="{BDF6F956-A791-4F49-A986-3725A55EBEE9}"/>
          </ac:picMkLst>
        </pc:picChg>
      </pc:sldChg>
    </pc:docChg>
  </pc:docChgLst>
  <pc:docChgLst>
    <pc:chgData name="Backes, Ellie" userId="S::elizabeth.backes@honeywell.com::9f4cba5d-83cf-4823-a693-b43cb61c0836" providerId="AD" clId="Web-{BFFC02C0-F38D-4D45-BACA-74BE6281BC08}"/>
    <pc:docChg chg="addSld modSld modSection">
      <pc:chgData name="Backes, Ellie" userId="S::elizabeth.backes@honeywell.com::9f4cba5d-83cf-4823-a693-b43cb61c0836" providerId="AD" clId="Web-{BFFC02C0-F38D-4D45-BACA-74BE6281BC08}" dt="2021-02-03T21:35:19.691" v="10"/>
      <pc:docMkLst>
        <pc:docMk/>
      </pc:docMkLst>
      <pc:sldChg chg="addSp delSp modSp new mod modClrScheme chgLayout">
        <pc:chgData name="Backes, Ellie" userId="S::elizabeth.backes@honeywell.com::9f4cba5d-83cf-4823-a693-b43cb61c0836" providerId="AD" clId="Web-{BFFC02C0-F38D-4D45-BACA-74BE6281BC08}" dt="2021-02-03T21:33:10.426" v="3"/>
        <pc:sldMkLst>
          <pc:docMk/>
          <pc:sldMk cId="4263186888" sldId="256996"/>
        </pc:sldMkLst>
        <pc:spChg chg="del">
          <ac:chgData name="Backes, Ellie" userId="S::elizabeth.backes@honeywell.com::9f4cba5d-83cf-4823-a693-b43cb61c0836" providerId="AD" clId="Web-{BFFC02C0-F38D-4D45-BACA-74BE6281BC08}" dt="2021-02-03T21:33:10.426" v="3"/>
          <ac:spMkLst>
            <pc:docMk/>
            <pc:sldMk cId="4263186888" sldId="256996"/>
            <ac:spMk id="2" creationId="{358BEC7B-861E-4C07-AE0D-B7D8A9A1403A}"/>
          </ac:spMkLst>
        </pc:spChg>
        <pc:spChg chg="del">
          <ac:chgData name="Backes, Ellie" userId="S::elizabeth.backes@honeywell.com::9f4cba5d-83cf-4823-a693-b43cb61c0836" providerId="AD" clId="Web-{BFFC02C0-F38D-4D45-BACA-74BE6281BC08}" dt="2021-02-03T21:33:05.254" v="1"/>
          <ac:spMkLst>
            <pc:docMk/>
            <pc:sldMk cId="4263186888" sldId="256996"/>
            <ac:spMk id="3" creationId="{999E235A-A056-4D88-ACC6-1B3B64680AC1}"/>
          </ac:spMkLst>
        </pc:spChg>
        <pc:spChg chg="mod modVis">
          <ac:chgData name="Backes, Ellie" userId="S::elizabeth.backes@honeywell.com::9f4cba5d-83cf-4823-a693-b43cb61c0836" providerId="AD" clId="Web-{BFFC02C0-F38D-4D45-BACA-74BE6281BC08}" dt="2021-02-03T21:33:10.426" v="3"/>
          <ac:spMkLst>
            <pc:docMk/>
            <pc:sldMk cId="4263186888" sldId="256996"/>
            <ac:spMk id="4" creationId="{7C2570C4-7756-4032-AD7D-4C8E07801929}"/>
          </ac:spMkLst>
        </pc:spChg>
        <pc:picChg chg="add mod ord">
          <ac:chgData name="Backes, Ellie" userId="S::elizabeth.backes@honeywell.com::9f4cba5d-83cf-4823-a693-b43cb61c0836" providerId="AD" clId="Web-{BFFC02C0-F38D-4D45-BACA-74BE6281BC08}" dt="2021-02-03T21:33:10.426" v="3"/>
          <ac:picMkLst>
            <pc:docMk/>
            <pc:sldMk cId="4263186888" sldId="256996"/>
            <ac:picMk id="5" creationId="{682E5082-7DDF-4345-BF3C-7C70B0CEB1BA}"/>
          </ac:picMkLst>
        </pc:picChg>
      </pc:sldChg>
      <pc:sldChg chg="addSp delSp modSp new mod modClrScheme chgLayout">
        <pc:chgData name="Backes, Ellie" userId="S::elizabeth.backes@honeywell.com::9f4cba5d-83cf-4823-a693-b43cb61c0836" providerId="AD" clId="Web-{BFFC02C0-F38D-4D45-BACA-74BE6281BC08}" dt="2021-02-03T21:34:03.832" v="8"/>
        <pc:sldMkLst>
          <pc:docMk/>
          <pc:sldMk cId="1612872265" sldId="256997"/>
        </pc:sldMkLst>
        <pc:spChg chg="del">
          <ac:chgData name="Backes, Ellie" userId="S::elizabeth.backes@honeywell.com::9f4cba5d-83cf-4823-a693-b43cb61c0836" providerId="AD" clId="Web-{BFFC02C0-F38D-4D45-BACA-74BE6281BC08}" dt="2021-02-03T21:33:44.535" v="5"/>
          <ac:spMkLst>
            <pc:docMk/>
            <pc:sldMk cId="1612872265" sldId="256997"/>
            <ac:spMk id="2" creationId="{94356B2E-49E5-4336-BD08-158A7B50891C}"/>
          </ac:spMkLst>
        </pc:spChg>
        <pc:spChg chg="del">
          <ac:chgData name="Backes, Ellie" userId="S::elizabeth.backes@honeywell.com::9f4cba5d-83cf-4823-a693-b43cb61c0836" providerId="AD" clId="Web-{BFFC02C0-F38D-4D45-BACA-74BE6281BC08}" dt="2021-02-03T21:33:44.535" v="5"/>
          <ac:spMkLst>
            <pc:docMk/>
            <pc:sldMk cId="1612872265" sldId="256997"/>
            <ac:spMk id="3" creationId="{1B279EFA-EADD-4256-9685-1AAD9130F94F}"/>
          </ac:spMkLst>
        </pc:spChg>
        <pc:spChg chg="mod ord modVis">
          <ac:chgData name="Backes, Ellie" userId="S::elizabeth.backes@honeywell.com::9f4cba5d-83cf-4823-a693-b43cb61c0836" providerId="AD" clId="Web-{BFFC02C0-F38D-4D45-BACA-74BE6281BC08}" dt="2021-02-03T21:34:03.832" v="8"/>
          <ac:spMkLst>
            <pc:docMk/>
            <pc:sldMk cId="1612872265" sldId="256997"/>
            <ac:spMk id="4" creationId="{7C4A5581-0100-459D-9728-69193751A34C}"/>
          </ac:spMkLst>
        </pc:spChg>
        <pc:spChg chg="del">
          <ac:chgData name="Backes, Ellie" userId="S::elizabeth.backes@honeywell.com::9f4cba5d-83cf-4823-a693-b43cb61c0836" providerId="AD" clId="Web-{BFFC02C0-F38D-4D45-BACA-74BE6281BC08}" dt="2021-02-03T21:33:44.535" v="5"/>
          <ac:spMkLst>
            <pc:docMk/>
            <pc:sldMk cId="1612872265" sldId="256997"/>
            <ac:spMk id="5" creationId="{C4427D9B-B8B3-46BB-9874-000C4DCF846C}"/>
          </ac:spMkLst>
        </pc:spChg>
        <pc:picChg chg="add mod">
          <ac:chgData name="Backes, Ellie" userId="S::elizabeth.backes@honeywell.com::9f4cba5d-83cf-4823-a693-b43cb61c0836" providerId="AD" clId="Web-{BFFC02C0-F38D-4D45-BACA-74BE6281BC08}" dt="2021-02-03T21:34:03.832" v="8"/>
          <ac:picMkLst>
            <pc:docMk/>
            <pc:sldMk cId="1612872265" sldId="256997"/>
            <ac:picMk id="6" creationId="{2D267A6C-A58B-439F-82CE-AF99D39AA2EB}"/>
          </ac:picMkLst>
        </pc:picChg>
      </pc:sldChg>
      <pc:sldChg chg="delSp modSp new mod modClrScheme chgLayout">
        <pc:chgData name="Backes, Ellie" userId="S::elizabeth.backes@honeywell.com::9f4cba5d-83cf-4823-a693-b43cb61c0836" providerId="AD" clId="Web-{BFFC02C0-F38D-4D45-BACA-74BE6281BC08}" dt="2021-02-03T21:35:19.691" v="10"/>
        <pc:sldMkLst>
          <pc:docMk/>
          <pc:sldMk cId="2796628074" sldId="256998"/>
        </pc:sldMkLst>
        <pc:spChg chg="del">
          <ac:chgData name="Backes, Ellie" userId="S::elizabeth.backes@honeywell.com::9f4cba5d-83cf-4823-a693-b43cb61c0836" providerId="AD" clId="Web-{BFFC02C0-F38D-4D45-BACA-74BE6281BC08}" dt="2021-02-03T21:35:19.691" v="10"/>
          <ac:spMkLst>
            <pc:docMk/>
            <pc:sldMk cId="2796628074" sldId="256998"/>
            <ac:spMk id="2" creationId="{004B4FC8-C10E-43AD-86D5-EAAFEB9D51A0}"/>
          </ac:spMkLst>
        </pc:spChg>
        <pc:spChg chg="del">
          <ac:chgData name="Backes, Ellie" userId="S::elizabeth.backes@honeywell.com::9f4cba5d-83cf-4823-a693-b43cb61c0836" providerId="AD" clId="Web-{BFFC02C0-F38D-4D45-BACA-74BE6281BC08}" dt="2021-02-03T21:35:19.691" v="10"/>
          <ac:spMkLst>
            <pc:docMk/>
            <pc:sldMk cId="2796628074" sldId="256998"/>
            <ac:spMk id="3" creationId="{294464A9-60C7-4DC5-845B-BD6291529AEF}"/>
          </ac:spMkLst>
        </pc:spChg>
        <pc:spChg chg="mod ord">
          <ac:chgData name="Backes, Ellie" userId="S::elizabeth.backes@honeywell.com::9f4cba5d-83cf-4823-a693-b43cb61c0836" providerId="AD" clId="Web-{BFFC02C0-F38D-4D45-BACA-74BE6281BC08}" dt="2021-02-03T21:35:19.691" v="10"/>
          <ac:spMkLst>
            <pc:docMk/>
            <pc:sldMk cId="2796628074" sldId="256998"/>
            <ac:spMk id="4" creationId="{58FAAF5F-E9F7-42EA-8FD8-CC24C699B5ED}"/>
          </ac:spMkLst>
        </pc:spChg>
        <pc:spChg chg="del">
          <ac:chgData name="Backes, Ellie" userId="S::elizabeth.backes@honeywell.com::9f4cba5d-83cf-4823-a693-b43cb61c0836" providerId="AD" clId="Web-{BFFC02C0-F38D-4D45-BACA-74BE6281BC08}" dt="2021-02-03T21:35:19.691" v="10"/>
          <ac:spMkLst>
            <pc:docMk/>
            <pc:sldMk cId="2796628074" sldId="256998"/>
            <ac:spMk id="5" creationId="{6F040BF2-C291-47AF-B3AC-5DE6E726DAE4}"/>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598721-3323-42CB-96FB-C6D7D9D20616}"/>
              </a:ext>
            </a:extLst>
          </p:cNvPr>
          <p:cNvSpPr>
            <a:spLocks noGrp="1"/>
          </p:cNvSpPr>
          <p:nvPr>
            <p:ph type="hdr" sz="quarter"/>
          </p:nvPr>
        </p:nvSpPr>
        <p:spPr>
          <a:xfrm>
            <a:off x="0" y="0"/>
            <a:ext cx="3169920" cy="481728"/>
          </a:xfrm>
          <a:prstGeom prst="rect">
            <a:avLst/>
          </a:prstGeom>
        </p:spPr>
        <p:txBody>
          <a:bodyPr vert="horz" lIns="96656" tIns="48328" rIns="96656" bIns="48328" rtlCol="0"/>
          <a:lstStyle>
            <a:lvl1pPr algn="l">
              <a:defRPr sz="1200"/>
            </a:lvl1pPr>
          </a:lstStyle>
          <a:p>
            <a:endParaRPr lang="en-US"/>
          </a:p>
        </p:txBody>
      </p:sp>
      <p:sp>
        <p:nvSpPr>
          <p:cNvPr id="3" name="Date Placeholder 2">
            <a:extLst>
              <a:ext uri="{FF2B5EF4-FFF2-40B4-BE49-F238E27FC236}">
                <a16:creationId xmlns:a16="http://schemas.microsoft.com/office/drawing/2014/main" id="{912FF977-0234-4542-94AE-376F45A8E77C}"/>
              </a:ext>
            </a:extLst>
          </p:cNvPr>
          <p:cNvSpPr>
            <a:spLocks noGrp="1"/>
          </p:cNvSpPr>
          <p:nvPr>
            <p:ph type="dt" sz="quarter" idx="1"/>
          </p:nvPr>
        </p:nvSpPr>
        <p:spPr>
          <a:xfrm>
            <a:off x="4143588" y="0"/>
            <a:ext cx="3169920" cy="481728"/>
          </a:xfrm>
          <a:prstGeom prst="rect">
            <a:avLst/>
          </a:prstGeom>
        </p:spPr>
        <p:txBody>
          <a:bodyPr vert="horz" lIns="96656" tIns="48328" rIns="96656" bIns="48328" rtlCol="0"/>
          <a:lstStyle>
            <a:lvl1pPr algn="r">
              <a:defRPr sz="1200"/>
            </a:lvl1pPr>
          </a:lstStyle>
          <a:p>
            <a:fld id="{7726CFF9-B101-4D5A-AE5F-81BC4D91C170}" type="datetimeFigureOut">
              <a:rPr lang="en-US" smtClean="0"/>
              <a:t>4/30/2021</a:t>
            </a:fld>
            <a:endParaRPr lang="en-US"/>
          </a:p>
        </p:txBody>
      </p:sp>
      <p:sp>
        <p:nvSpPr>
          <p:cNvPr id="4" name="Footer Placeholder 3">
            <a:extLst>
              <a:ext uri="{FF2B5EF4-FFF2-40B4-BE49-F238E27FC236}">
                <a16:creationId xmlns:a16="http://schemas.microsoft.com/office/drawing/2014/main" id="{692DC7A7-567A-4A18-A303-6ED5E91C6736}"/>
              </a:ext>
            </a:extLst>
          </p:cNvPr>
          <p:cNvSpPr>
            <a:spLocks noGrp="1"/>
          </p:cNvSpPr>
          <p:nvPr>
            <p:ph type="ftr" sz="quarter" idx="2"/>
          </p:nvPr>
        </p:nvSpPr>
        <p:spPr>
          <a:xfrm>
            <a:off x="0" y="9119475"/>
            <a:ext cx="3169920" cy="481727"/>
          </a:xfrm>
          <a:prstGeom prst="rect">
            <a:avLst/>
          </a:prstGeom>
        </p:spPr>
        <p:txBody>
          <a:bodyPr vert="horz" lIns="96656" tIns="48328" rIns="96656" bIns="4832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DC55533-4890-43A5-8A14-C9DE3F25618B}"/>
              </a:ext>
            </a:extLst>
          </p:cNvPr>
          <p:cNvSpPr>
            <a:spLocks noGrp="1"/>
          </p:cNvSpPr>
          <p:nvPr>
            <p:ph type="sldNum" sz="quarter" idx="3"/>
          </p:nvPr>
        </p:nvSpPr>
        <p:spPr>
          <a:xfrm>
            <a:off x="4143588" y="9119475"/>
            <a:ext cx="3169920" cy="481727"/>
          </a:xfrm>
          <a:prstGeom prst="rect">
            <a:avLst/>
          </a:prstGeom>
        </p:spPr>
        <p:txBody>
          <a:bodyPr vert="horz" lIns="96656" tIns="48328" rIns="96656" bIns="48328" rtlCol="0" anchor="b"/>
          <a:lstStyle>
            <a:lvl1pPr algn="r">
              <a:defRPr sz="1200"/>
            </a:lvl1pPr>
          </a:lstStyle>
          <a:p>
            <a:fld id="{A1C57C73-0239-4725-8F06-3E607150BC40}" type="slidenum">
              <a:rPr lang="en-US" smtClean="0"/>
              <a:t>‹#›</a:t>
            </a:fld>
            <a:endParaRPr lang="en-US"/>
          </a:p>
        </p:txBody>
      </p:sp>
    </p:spTree>
    <p:extLst>
      <p:ext uri="{BB962C8B-B14F-4D97-AF65-F5344CB8AC3E}">
        <p14:creationId xmlns:p14="http://schemas.microsoft.com/office/powerpoint/2010/main" val="95895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8"/>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idx="1"/>
          </p:nvPr>
        </p:nvSpPr>
        <p:spPr>
          <a:xfrm>
            <a:off x="4143588" y="0"/>
            <a:ext cx="3169920" cy="481728"/>
          </a:xfrm>
          <a:prstGeom prst="rect">
            <a:avLst/>
          </a:prstGeom>
        </p:spPr>
        <p:txBody>
          <a:bodyPr vert="horz" lIns="96656" tIns="48328" rIns="96656" bIns="48328" rtlCol="0"/>
          <a:lstStyle>
            <a:lvl1pPr algn="r">
              <a:defRPr sz="1200"/>
            </a:lvl1pPr>
          </a:lstStyle>
          <a:p>
            <a:fld id="{770AA0C4-695F-4136-A1C4-C28E233376CC}" type="datetimeFigureOut">
              <a:rPr lang="en-US" smtClean="0"/>
              <a:t>4/30/2021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6" tIns="48328" rIns="96656" bIns="48328" rtlCol="0" anchor="ctr"/>
          <a:lstStyle/>
          <a:p>
            <a:endParaRPr lang="en-US"/>
          </a:p>
        </p:txBody>
      </p:sp>
      <p:sp>
        <p:nvSpPr>
          <p:cNvPr id="5" name="Notes Placeholder 4"/>
          <p:cNvSpPr>
            <a:spLocks noGrp="1"/>
          </p:cNvSpPr>
          <p:nvPr>
            <p:ph type="body" sz="quarter" idx="3"/>
          </p:nvPr>
        </p:nvSpPr>
        <p:spPr>
          <a:xfrm>
            <a:off x="731520" y="4620577"/>
            <a:ext cx="5852160" cy="3780472"/>
          </a:xfrm>
          <a:prstGeom prst="rect">
            <a:avLst/>
          </a:prstGeom>
        </p:spPr>
        <p:txBody>
          <a:bodyPr vert="horz" lIns="0" tIns="0" rIns="0" bIns="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7"/>
          </a:xfrm>
          <a:prstGeom prst="rect">
            <a:avLst/>
          </a:prstGeom>
        </p:spPr>
        <p:txBody>
          <a:bodyPr vert="horz" lIns="96656" tIns="48328" rIns="96656" bIns="48328"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5"/>
            <a:ext cx="3169920" cy="481727"/>
          </a:xfrm>
          <a:prstGeom prst="rect">
            <a:avLst/>
          </a:prstGeom>
        </p:spPr>
        <p:txBody>
          <a:bodyPr vert="horz" lIns="96656" tIns="48328" rIns="96656" bIns="48328" rtlCol="0" anchor="b"/>
          <a:lstStyle>
            <a:lvl1pPr algn="r">
              <a:defRPr sz="1200"/>
            </a:lvl1pPr>
          </a:lstStyle>
          <a:p>
            <a:fld id="{ED70284F-7E88-4545-9BB2-221688BE3F3A}" type="slidenum">
              <a:rPr lang="en-US" smtClean="0"/>
              <a:t>‹#›</a:t>
            </a:fld>
            <a:endParaRPr lang="en-US"/>
          </a:p>
        </p:txBody>
      </p:sp>
    </p:spTree>
    <p:extLst>
      <p:ext uri="{BB962C8B-B14F-4D97-AF65-F5344CB8AC3E}">
        <p14:creationId xmlns:p14="http://schemas.microsoft.com/office/powerpoint/2010/main" val="1115178273"/>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b="1" kern="1200">
        <a:solidFill>
          <a:schemeClr val="tx1"/>
        </a:solidFill>
        <a:latin typeface="+mn-lt"/>
        <a:ea typeface="+mn-ea"/>
        <a:cs typeface="+mn-cs"/>
      </a:defRPr>
    </a:lvl1pPr>
    <a:lvl2pPr marL="0" indent="0" algn="l" defTabSz="914400" rtl="0" eaLnBrk="1" latinLnBrk="0" hangingPunct="1">
      <a:spcAft>
        <a:spcPts val="600"/>
      </a:spcAft>
      <a:defRPr sz="1200" kern="1200">
        <a:solidFill>
          <a:schemeClr val="tx1"/>
        </a:solidFill>
        <a:latin typeface="+mn-lt"/>
        <a:ea typeface="+mn-ea"/>
        <a:cs typeface="+mn-cs"/>
      </a:defRPr>
    </a:lvl2pPr>
    <a:lvl3pPr marL="171450" indent="-17145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3pPr>
    <a:lvl4pPr marL="400050" indent="-17145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30238" indent="-171450" algn="l" defTabSz="914400" rtl="0" eaLnBrk="1" latinLnBrk="0" hangingPunct="1">
      <a:spcAft>
        <a:spcPts val="600"/>
      </a:spcAft>
      <a:buFont typeface="Arial" panose="020B0604020202020204" pitchFamily="34" charset="0"/>
      <a:buChar char="•"/>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200"/>
              <a:t>“Home” screen is configurable to be either Locked (display only) or Unlocked (interactive ability to change setpoint, system mode)</a:t>
            </a:r>
          </a:p>
          <a:p>
            <a:pPr marL="285750" indent="-285750">
              <a:buFont typeface="Arial,Sans-Serif" panose="020B0604020202020204" pitchFamily="34" charset="0"/>
              <a:buChar char="•"/>
            </a:pPr>
            <a:r>
              <a:rPr lang="en-US" sz="1200">
                <a:ea typeface="+mn-lt"/>
                <a:cs typeface="+mn-lt"/>
              </a:rPr>
              <a:t>User can change setpoint by either dragging colored dot or tapping on arrows</a:t>
            </a:r>
          </a:p>
          <a:p>
            <a:pPr marL="285750" indent="-285750">
              <a:buFont typeface="Arial,Sans-Serif" panose="020B0604020202020204" pitchFamily="34" charset="0"/>
              <a:buChar char="•"/>
            </a:pPr>
            <a:r>
              <a:rPr lang="en-US" sz="1200">
                <a:ea typeface="+mn-lt"/>
                <a:cs typeface="+mn-lt"/>
              </a:rPr>
              <a:t>Color scheme changes from Orange (Heat mode) to Blue (Cool mode)</a:t>
            </a:r>
          </a:p>
          <a:p>
            <a:pPr marL="285750" indent="-285750">
              <a:buFont typeface="Arial,Sans-Serif" panose="020B0604020202020204" pitchFamily="34" charset="0"/>
              <a:buChar char="•"/>
            </a:pPr>
            <a:r>
              <a:rPr lang="en-US" sz="1200">
                <a:ea typeface="+mn-lt"/>
                <a:cs typeface="+mn-lt"/>
              </a:rPr>
              <a:t>Icon changes from orange flame to blue snowflake</a:t>
            </a:r>
            <a:endParaRPr lang="en-US"/>
          </a:p>
          <a:p>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4</a:t>
            </a:fld>
            <a:endParaRPr lang="en-US"/>
          </a:p>
        </p:txBody>
      </p:sp>
    </p:spTree>
    <p:extLst>
      <p:ext uri="{BB962C8B-B14F-4D97-AF65-F5344CB8AC3E}">
        <p14:creationId xmlns:p14="http://schemas.microsoft.com/office/powerpoint/2010/main" val="645268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8</a:t>
            </a:fld>
            <a:endParaRPr lang="en-US"/>
          </a:p>
        </p:txBody>
      </p:sp>
    </p:spTree>
    <p:extLst>
      <p:ext uri="{BB962C8B-B14F-4D97-AF65-F5344CB8AC3E}">
        <p14:creationId xmlns:p14="http://schemas.microsoft.com/office/powerpoint/2010/main" val="1096034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600876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a business is no longer able to manage locations locally, they will be encouraged to upgrade to the SMB solution for centrally managed solution.  Same thermostat will support, but will add Gateway, Meter &amp; Smart I/O, and switch to SMB App.</a:t>
            </a:r>
          </a:p>
        </p:txBody>
      </p:sp>
      <p:sp>
        <p:nvSpPr>
          <p:cNvPr id="4" name="Slide Number Placeholder 3"/>
          <p:cNvSpPr>
            <a:spLocks noGrp="1"/>
          </p:cNvSpPr>
          <p:nvPr>
            <p:ph type="sldNum" sz="quarter" idx="10"/>
          </p:nvPr>
        </p:nvSpPr>
        <p:spPr/>
        <p:txBody>
          <a:bodyPr/>
          <a:lstStyle/>
          <a:p>
            <a:fld id="{ED70284F-7E88-4545-9BB2-221688BE3F3A}" type="slidenum">
              <a:rPr lang="en-US" smtClean="0"/>
              <a:t>12</a:t>
            </a:fld>
            <a:endParaRPr lang="en-US"/>
          </a:p>
        </p:txBody>
      </p:sp>
    </p:spTree>
    <p:extLst>
      <p:ext uri="{BB962C8B-B14F-4D97-AF65-F5344CB8AC3E}">
        <p14:creationId xmlns:p14="http://schemas.microsoft.com/office/powerpoint/2010/main" val="128770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https://buildings.honeywell.com/us/en/brands/our-brands/bms/field-devices/tc500a_commercial_thermostat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3E348C-E4D9-4796-81E4-66DC1BF6C4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74729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8.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 Pic 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latin typeface="+mj-lt"/>
              </a:defRPr>
            </a:lvl1pPr>
            <a:lvl2pPr marL="0" indent="0" algn="l">
              <a:spcAft>
                <a:spcPts val="1200"/>
              </a:spcAft>
              <a:buNone/>
              <a:defRPr sz="1600" b="1" cap="all" baseline="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9811"/>
            <a:ext cx="2743200" cy="365125"/>
          </a:xfrm>
          <a:prstGeom prst="rect">
            <a:avLst/>
          </a:prstGeom>
        </p:spPr>
        <p:txBody>
          <a:bodyPr lIns="0" tIns="0" rIns="0" bIns="0" anchor="t"/>
          <a:lstStyle>
            <a:lvl1pPr>
              <a:defRPr sz="1600" b="1">
                <a:latin typeface="+mn-lt"/>
              </a:defRPr>
            </a:lvl1pPr>
          </a:lstStyle>
          <a:p>
            <a:fld id="{D105F950-05EE-42A4-8FEF-DE33869804CE}"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820308065"/>
      </p:ext>
    </p:extLst>
  </p:cSld>
  <p:clrMapOvr>
    <a:masterClrMapping/>
  </p:clrMapOvr>
  <p:extLst>
    <p:ext uri="{DCECCB84-F9BA-43D5-87BE-67443E8EF086}">
      <p15:sldGuideLst xmlns:p15="http://schemas.microsoft.com/office/powerpoint/2012/main">
        <p15:guide id="1" pos="5592" userDrawn="1">
          <p15:clr>
            <a:srgbClr val="FBAE40"/>
          </p15:clr>
        </p15:guide>
        <p15:guide id="2" orient="horz" pos="321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defRPr sz="4000">
                <a:solidFill>
                  <a:schemeClr val="accent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4756299"/>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XL Content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8382001" cy="5372100"/>
          </a:xfrm>
        </p:spPr>
        <p:txBody>
          <a:bodyPr tIns="0"/>
          <a:lstStyle>
            <a:lvl1pPr>
              <a:lnSpc>
                <a:spcPct val="90000"/>
              </a:lnSpc>
              <a:defRPr sz="8800" b="0">
                <a:solidFill>
                  <a:schemeClr val="bg1"/>
                </a:solidFill>
              </a:defRPr>
            </a:lvl1p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
        <p:nvSpPr>
          <p:cNvPr id="7" name="Rectangle 23">
            <a:extLst>
              <a:ext uri="{FF2B5EF4-FFF2-40B4-BE49-F238E27FC236}">
                <a16:creationId xmlns:a16="http://schemas.microsoft.com/office/drawing/2014/main" id="{4A2922BA-AA7B-49A4-BAC5-FF5A045498CE}"/>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Honeywell Confidential - ©2019 by Honeywell International Inc. All rights reserved.</a:t>
            </a:r>
          </a:p>
        </p:txBody>
      </p:sp>
    </p:spTree>
    <p:extLst>
      <p:ext uri="{BB962C8B-B14F-4D97-AF65-F5344CB8AC3E}">
        <p14:creationId xmlns:p14="http://schemas.microsoft.com/office/powerpoint/2010/main" val="1712632329"/>
      </p:ext>
    </p:extLst>
  </p:cSld>
  <p:clrMapOvr>
    <a:masterClrMapping/>
  </p:clrMapOvr>
  <p:extLst>
    <p:ext uri="{DCECCB84-F9BA-43D5-87BE-67443E8EF086}">
      <p15:sldGuideLst xmlns:p15="http://schemas.microsoft.com/office/powerpoint/2012/main">
        <p15:guide id="2" pos="55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arge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lnSpc>
                <a:spcPct val="100000"/>
              </a:lnSpc>
              <a:defRPr sz="3600"/>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889829019"/>
      </p:ext>
    </p:extLst>
  </p:cSld>
  <p:clrMapOvr>
    <a:masterClrMapping/>
  </p:clrMapOvr>
  <p:extLst>
    <p:ext uri="{DCECCB84-F9BA-43D5-87BE-67443E8EF086}">
      <p15:sldGuideLst xmlns:p15="http://schemas.microsoft.com/office/powerpoint/2012/main">
        <p15:guide id="1" pos="3696" userDrawn="1">
          <p15:clr>
            <a:srgbClr val="FBAE40"/>
          </p15:clr>
        </p15:guide>
        <p15:guide id="2" pos="398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arge Content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3707526015"/>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lnSpc>
                <a:spcPct val="100000"/>
              </a:lnSpc>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474014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a:extLst>
              <a:ext uri="{FF2B5EF4-FFF2-40B4-BE49-F238E27FC236}">
                <a16:creationId xmlns:a16="http://schemas.microsoft.com/office/drawing/2014/main" id="{4D0DF29E-4A6C-4505-AA49-6B64388E1397}"/>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4115104953"/>
      </p:ext>
    </p:extLst>
  </p:cSld>
  <p:clrMapOvr>
    <a:masterClrMapping/>
  </p:clrMapOvr>
  <p:extLst>
    <p:ext uri="{DCECCB84-F9BA-43D5-87BE-67443E8EF086}">
      <p15:sldGuideLst xmlns:p15="http://schemas.microsoft.com/office/powerpoint/2012/main">
        <p15:guide id="2" pos="3696" userDrawn="1">
          <p15:clr>
            <a:srgbClr val="FBAE40"/>
          </p15:clr>
        </p15:guide>
        <p15:guide id="3" pos="398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
        <p:nvSpPr>
          <p:cNvPr id="10" name="Text Placeholder 6">
            <a:extLst>
              <a:ext uri="{FF2B5EF4-FFF2-40B4-BE49-F238E27FC236}">
                <a16:creationId xmlns:a16="http://schemas.microsoft.com/office/drawing/2014/main" id="{4064076E-2966-4D1B-8F30-6885CA148AF4}"/>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833064290"/>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r>
              <a:rPr lang="en-US"/>
              <a:t>Click icon to add picture</a:t>
            </a:r>
          </a:p>
        </p:txBody>
      </p:sp>
      <p:sp>
        <p:nvSpPr>
          <p:cNvPr id="14" name="Text Placeholder 6">
            <a:extLst>
              <a:ext uri="{FF2B5EF4-FFF2-40B4-BE49-F238E27FC236}">
                <a16:creationId xmlns:a16="http://schemas.microsoft.com/office/drawing/2014/main" id="{55B90B35-A8E2-43F4-9EE2-F7A3C794C84F}"/>
              </a:ext>
            </a:extLst>
          </p:cNvPr>
          <p:cNvSpPr>
            <a:spLocks noGrp="1" noChangeAspect="1"/>
          </p:cNvSpPr>
          <p:nvPr>
            <p:ph type="body" sz="quarter" idx="18" hasCustomPrompt="1"/>
          </p:nvPr>
        </p:nvSpPr>
        <p:spPr>
          <a:xfrm>
            <a:off x="-1" y="5867400"/>
            <a:ext cx="12192000" cy="495300"/>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846821532"/>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 name="Group 3">
            <a:extLst>
              <a:ext uri="{FF2B5EF4-FFF2-40B4-BE49-F238E27FC236}">
                <a16:creationId xmlns:a16="http://schemas.microsoft.com/office/drawing/2014/main" id="{E752E914-DA92-4DFE-9C16-9F269B1910FB}"/>
              </a:ext>
            </a:extLst>
          </p:cNvPr>
          <p:cNvGrpSpPr/>
          <p:nvPr userDrawn="1"/>
        </p:nvGrpSpPr>
        <p:grpSpPr>
          <a:xfrm>
            <a:off x="4152917" y="1410881"/>
            <a:ext cx="3886234" cy="4344840"/>
            <a:chOff x="4152917" y="1410880"/>
            <a:chExt cx="3886234" cy="4462273"/>
          </a:xfrm>
        </p:grpSpPr>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3" name="Text Placeholder 6">
            <a:extLst>
              <a:ext uri="{FF2B5EF4-FFF2-40B4-BE49-F238E27FC236}">
                <a16:creationId xmlns:a16="http://schemas.microsoft.com/office/drawing/2014/main" id="{C697456D-818A-4FA7-9322-10ECC2C05752}"/>
              </a:ext>
            </a:extLst>
          </p:cNvPr>
          <p:cNvSpPr>
            <a:spLocks noGrp="1" noChangeAspect="1"/>
          </p:cNvSpPr>
          <p:nvPr>
            <p:ph type="body" sz="quarter" idx="16" hasCustomPrompt="1"/>
          </p:nvPr>
        </p:nvSpPr>
        <p:spPr>
          <a:xfrm>
            <a:off x="-1" y="5873154"/>
            <a:ext cx="12192000" cy="489546"/>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72826085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r>
              <a:rPr lang="en-US"/>
              <a:t>Click icon to add picture</a:t>
            </a:r>
          </a:p>
        </p:txBody>
      </p:sp>
      <p:sp>
        <p:nvSpPr>
          <p:cNvPr id="15" name="Text Placeholder 6">
            <a:extLst>
              <a:ext uri="{FF2B5EF4-FFF2-40B4-BE49-F238E27FC236}">
                <a16:creationId xmlns:a16="http://schemas.microsoft.com/office/drawing/2014/main" id="{4CAE0181-37B5-43E5-A82A-CDD053C29C6C}"/>
              </a:ext>
            </a:extLst>
          </p:cNvPr>
          <p:cNvSpPr>
            <a:spLocks noGrp="1" noChangeAspect="1"/>
          </p:cNvSpPr>
          <p:nvPr>
            <p:ph type="body" sz="quarter" idx="18"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406711490"/>
      </p:ext>
    </p:extLst>
  </p:cSld>
  <p:clrMapOvr>
    <a:masterClrMapping/>
  </p:clrMapOvr>
  <p:extLst>
    <p:ext uri="{DCECCB84-F9BA-43D5-87BE-67443E8EF086}">
      <p15:sldGuideLst xmlns:p15="http://schemas.microsoft.com/office/powerpoint/2012/main">
        <p15:guide id="1" orient="horz" pos="244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Pic Dar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fld id="{27A3D956-E391-41FE-BC3D-8A5C91DE06B1}"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3632543387"/>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 name="Group 3">
            <a:extLst>
              <a:ext uri="{FF2B5EF4-FFF2-40B4-BE49-F238E27FC236}">
                <a16:creationId xmlns:a16="http://schemas.microsoft.com/office/drawing/2014/main" id="{214793E8-8AA5-49D1-B431-8FD8310103FA}"/>
              </a:ext>
            </a:extLst>
          </p:cNvPr>
          <p:cNvGrpSpPr/>
          <p:nvPr userDrawn="1"/>
        </p:nvGrpSpPr>
        <p:grpSpPr>
          <a:xfrm>
            <a:off x="3182137" y="1410880"/>
            <a:ext cx="5827876" cy="4344686"/>
            <a:chOff x="3182137" y="1410880"/>
            <a:chExt cx="5827876" cy="4462272"/>
          </a:xfrm>
        </p:grpSpPr>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7" name="Text Placeholder 6">
            <a:extLst>
              <a:ext uri="{FF2B5EF4-FFF2-40B4-BE49-F238E27FC236}">
                <a16:creationId xmlns:a16="http://schemas.microsoft.com/office/drawing/2014/main" id="{E90AB464-576C-4A33-966B-DD17FE4C418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174024505"/>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r>
              <a:rPr lang="en-US"/>
              <a:t>Click icon to add picture</a:t>
            </a:r>
          </a:p>
        </p:txBody>
      </p:sp>
      <p:sp>
        <p:nvSpPr>
          <p:cNvPr id="18" name="Text Placeholder 6">
            <a:extLst>
              <a:ext uri="{FF2B5EF4-FFF2-40B4-BE49-F238E27FC236}">
                <a16:creationId xmlns:a16="http://schemas.microsoft.com/office/drawing/2014/main" id="{230F8805-7C7A-42C7-AA78-A838FC7ADE60}"/>
              </a:ext>
            </a:extLst>
          </p:cNvPr>
          <p:cNvSpPr>
            <a:spLocks noGrp="1" noChangeAspect="1"/>
          </p:cNvSpPr>
          <p:nvPr>
            <p:ph type="body" sz="quarter" idx="20"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880525616"/>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2967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2967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7298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7298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6">
            <a:extLst>
              <a:ext uri="{FF2B5EF4-FFF2-40B4-BE49-F238E27FC236}">
                <a16:creationId xmlns:a16="http://schemas.microsoft.com/office/drawing/2014/main" id="{DFA7B3DE-C704-4D6A-9148-C2EE51AB9559}"/>
              </a:ext>
            </a:extLst>
          </p:cNvPr>
          <p:cNvSpPr>
            <a:spLocks noGrp="1" noChangeAspect="1"/>
          </p:cNvSpPr>
          <p:nvPr>
            <p:ph type="body" sz="quarter" idx="16" hasCustomPrompt="1"/>
          </p:nvPr>
        </p:nvSpPr>
        <p:spPr>
          <a:xfrm>
            <a:off x="-1" y="5864996"/>
            <a:ext cx="12192000" cy="497704"/>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89325414"/>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ixteen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2" name="Text Placeholder 6">
            <a:extLst>
              <a:ext uri="{FF2B5EF4-FFF2-40B4-BE49-F238E27FC236}">
                <a16:creationId xmlns:a16="http://schemas.microsoft.com/office/drawing/2014/main" id="{FF7EE7B8-7423-490B-A1BE-0DDF87E6EC6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5586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5586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5586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5586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7813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7813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7813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781316"/>
            <a:ext cx="2459038" cy="786384"/>
          </a:xfrm>
        </p:spPr>
        <p:txBody>
          <a:bodyPr/>
          <a:lstStyle>
            <a:lvl1pPr>
              <a:defRPr sz="1600"/>
            </a:lvl1pPr>
          </a:lstStyle>
          <a:p>
            <a:r>
              <a:rPr lang="en-US"/>
              <a:t>Click icon to add chart</a:t>
            </a:r>
          </a:p>
        </p:txBody>
      </p:sp>
    </p:spTree>
    <p:extLst>
      <p:ext uri="{BB962C8B-B14F-4D97-AF65-F5344CB8AC3E}">
        <p14:creationId xmlns:p14="http://schemas.microsoft.com/office/powerpoint/2010/main" val="158597211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9D64B098-3BC3-46B7-9278-55E699AD37C8}"/>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5781990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Text Placeholder 6">
            <a:extLst>
              <a:ext uri="{FF2B5EF4-FFF2-40B4-BE49-F238E27FC236}">
                <a16:creationId xmlns:a16="http://schemas.microsoft.com/office/drawing/2014/main" id="{8895A6AF-DA14-4AA2-80B8-C7ACE12804ED}"/>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9906484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1235689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863581"/>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 Pic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419734575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1125447549"/>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Colo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fld id="{CABE2306-64B2-4E76-99C5-2A47454E6DC8}"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810345215"/>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hree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6056824"/>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ree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2269828900"/>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ur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1788911"/>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our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Arial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3104716135"/>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ur Content 2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29321044"/>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ixteen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r>
              <a:rPr lang="en-US"/>
              <a:t>Click icon to add chart</a:t>
            </a:r>
          </a:p>
        </p:txBody>
      </p:sp>
    </p:spTree>
    <p:extLst>
      <p:ext uri="{BB962C8B-B14F-4D97-AF65-F5344CB8AC3E}">
        <p14:creationId xmlns:p14="http://schemas.microsoft.com/office/powerpoint/2010/main" val="232530322"/>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28982982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w/o Takeawa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34424072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blank" preserve="1">
  <p:cSld name="END OF THE TEMPLATE">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703B52-DBF5-48FD-AB36-B36970177F1B}"/>
              </a:ext>
            </a:extLst>
          </p:cNvPr>
          <p:cNvSpPr txBox="1"/>
          <p:nvPr userDrawn="1"/>
        </p:nvSpPr>
        <p:spPr>
          <a:xfrm>
            <a:off x="4516170" y="2978965"/>
            <a:ext cx="3159659" cy="914400"/>
          </a:xfrm>
          <a:prstGeom prst="rect">
            <a:avLst/>
          </a:prstGeom>
          <a:noFill/>
        </p:spPr>
        <p:txBody>
          <a:bodyPr wrap="none" lIns="0" tIns="0" rIns="0" bIns="0" rtlCol="0" anchor="ctr">
            <a:noAutofit/>
          </a:bodyPr>
          <a:lstStyle/>
          <a:p>
            <a:pPr algn="ctr"/>
            <a:r>
              <a:rPr lang="en-US" sz="6600" b="1">
                <a:solidFill>
                  <a:schemeClr val="bg1"/>
                </a:solidFill>
                <a:latin typeface="+mj-lt"/>
              </a:rPr>
              <a:t>END OF THE TEMPLATE</a:t>
            </a:r>
          </a:p>
        </p:txBody>
      </p:sp>
    </p:spTree>
    <p:extLst>
      <p:ext uri="{BB962C8B-B14F-4D97-AF65-F5344CB8AC3E}">
        <p14:creationId xmlns:p14="http://schemas.microsoft.com/office/powerpoint/2010/main" val="20493708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lnSpc>
                <a:spcPct val="100000"/>
              </a:lnSpc>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977526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5 Pics">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7FEED254-594A-4DEF-B14F-BB320B35EAD8}"/>
              </a:ext>
            </a:extLst>
          </p:cNvPr>
          <p:cNvSpPr>
            <a:spLocks noGrp="1"/>
          </p:cNvSpPr>
          <p:nvPr>
            <p:ph type="pic" sz="quarter" idx="13"/>
          </p:nvPr>
        </p:nvSpPr>
        <p:spPr>
          <a:xfrm>
            <a:off x="0" y="-2"/>
            <a:ext cx="2395728" cy="3009902"/>
          </a:xfrm>
          <a:pattFill prst="wdUpDiag">
            <a:fgClr>
              <a:schemeClr val="bg2"/>
            </a:fgClr>
            <a:bgClr>
              <a:schemeClr val="bg1"/>
            </a:bgClr>
          </a:pattFill>
        </p:spPr>
        <p:txBody>
          <a:bodyPr/>
          <a:lstStyle/>
          <a:p>
            <a:r>
              <a:rPr lang="en-US"/>
              <a:t>Click icon to add picture</a:t>
            </a:r>
          </a:p>
        </p:txBody>
      </p:sp>
      <p:sp>
        <p:nvSpPr>
          <p:cNvPr id="9" name="Picture Placeholder 10">
            <a:extLst>
              <a:ext uri="{FF2B5EF4-FFF2-40B4-BE49-F238E27FC236}">
                <a16:creationId xmlns:a16="http://schemas.microsoft.com/office/drawing/2014/main" id="{D14B37AE-D376-4803-909C-43B768E77C4C}"/>
              </a:ext>
            </a:extLst>
          </p:cNvPr>
          <p:cNvSpPr>
            <a:spLocks noGrp="1"/>
          </p:cNvSpPr>
          <p:nvPr>
            <p:ph type="pic" sz="quarter" idx="14"/>
          </p:nvPr>
        </p:nvSpPr>
        <p:spPr>
          <a:xfrm>
            <a:off x="2450164" y="-2"/>
            <a:ext cx="2395728" cy="3009902"/>
          </a:xfrm>
          <a:pattFill prst="wdUpDiag">
            <a:fgClr>
              <a:schemeClr val="bg2"/>
            </a:fgClr>
            <a:bgClr>
              <a:schemeClr val="bg1"/>
            </a:bgClr>
          </a:pattFill>
        </p:spPr>
        <p:txBody>
          <a:bodyPr/>
          <a:lstStyle/>
          <a:p>
            <a:r>
              <a:rPr lang="en-US"/>
              <a:t>Click icon to add picture</a:t>
            </a:r>
          </a:p>
        </p:txBody>
      </p:sp>
      <p:sp>
        <p:nvSpPr>
          <p:cNvPr id="10" name="Picture Placeholder 10">
            <a:extLst>
              <a:ext uri="{FF2B5EF4-FFF2-40B4-BE49-F238E27FC236}">
                <a16:creationId xmlns:a16="http://schemas.microsoft.com/office/drawing/2014/main" id="{CC3E13D1-E94F-4B4D-83D6-B5F06339C4E8}"/>
              </a:ext>
            </a:extLst>
          </p:cNvPr>
          <p:cNvSpPr>
            <a:spLocks noGrp="1"/>
          </p:cNvSpPr>
          <p:nvPr>
            <p:ph type="pic" sz="quarter" idx="15"/>
          </p:nvPr>
        </p:nvSpPr>
        <p:spPr>
          <a:xfrm>
            <a:off x="4900328" y="-2"/>
            <a:ext cx="2395728" cy="3009902"/>
          </a:xfrm>
          <a:pattFill prst="wdUpDiag">
            <a:fgClr>
              <a:schemeClr val="bg2"/>
            </a:fgClr>
            <a:bgClr>
              <a:schemeClr val="bg1"/>
            </a:bgClr>
          </a:pattFill>
        </p:spPr>
        <p:txBody>
          <a:bodyPr/>
          <a:lstStyle/>
          <a:p>
            <a:r>
              <a:rPr lang="en-US"/>
              <a:t>Click icon to add picture</a:t>
            </a:r>
          </a:p>
        </p:txBody>
      </p:sp>
      <p:sp>
        <p:nvSpPr>
          <p:cNvPr id="11" name="Picture Placeholder 10">
            <a:extLst>
              <a:ext uri="{FF2B5EF4-FFF2-40B4-BE49-F238E27FC236}">
                <a16:creationId xmlns:a16="http://schemas.microsoft.com/office/drawing/2014/main" id="{80A7BAA9-D280-435E-831E-F80E2AAA1076}"/>
              </a:ext>
            </a:extLst>
          </p:cNvPr>
          <p:cNvSpPr>
            <a:spLocks noGrp="1"/>
          </p:cNvSpPr>
          <p:nvPr>
            <p:ph type="pic" sz="quarter" idx="16"/>
          </p:nvPr>
        </p:nvSpPr>
        <p:spPr>
          <a:xfrm>
            <a:off x="9800656" y="-2"/>
            <a:ext cx="2395728" cy="3009902"/>
          </a:xfrm>
          <a:pattFill prst="wdUpDiag">
            <a:fgClr>
              <a:schemeClr val="bg2"/>
            </a:fgClr>
            <a:bgClr>
              <a:schemeClr val="bg1"/>
            </a:bgClr>
          </a:pattFill>
        </p:spPr>
        <p:txBody>
          <a:bodyPr/>
          <a:lstStyle/>
          <a:p>
            <a:r>
              <a:rPr lang="en-US"/>
              <a:t>Click icon to add picture</a:t>
            </a:r>
          </a:p>
        </p:txBody>
      </p:sp>
      <p:sp>
        <p:nvSpPr>
          <p:cNvPr id="12" name="Picture Placeholder 10">
            <a:extLst>
              <a:ext uri="{FF2B5EF4-FFF2-40B4-BE49-F238E27FC236}">
                <a16:creationId xmlns:a16="http://schemas.microsoft.com/office/drawing/2014/main" id="{F8319823-0FB9-4E89-AEE4-CE31D964944D}"/>
              </a:ext>
            </a:extLst>
          </p:cNvPr>
          <p:cNvSpPr>
            <a:spLocks noGrp="1"/>
          </p:cNvSpPr>
          <p:nvPr>
            <p:ph type="pic" sz="quarter" idx="17"/>
          </p:nvPr>
        </p:nvSpPr>
        <p:spPr>
          <a:xfrm>
            <a:off x="7350492" y="-2"/>
            <a:ext cx="2395728" cy="3009902"/>
          </a:xfrm>
          <a:pattFill prst="wdUpDiag">
            <a:fgClr>
              <a:schemeClr val="bg2"/>
            </a:fgClr>
            <a:bgClr>
              <a:schemeClr val="bg1"/>
            </a:bgClr>
          </a:pattFill>
        </p:spPr>
        <p:txBody>
          <a:bodyPr/>
          <a:lstStyle/>
          <a:p>
            <a:r>
              <a:rPr lang="en-US"/>
              <a:t>Click icon to add picture</a:t>
            </a:r>
          </a:p>
        </p:txBody>
      </p:sp>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3429001"/>
            <a:ext cx="11201400" cy="952500"/>
          </a:xfrm>
        </p:spPr>
        <p:txBody>
          <a:bodyPr tIns="0" anchor="t"/>
          <a:lstStyle>
            <a:lvl1pPr algn="l">
              <a:lnSpc>
                <a:spcPct val="100000"/>
              </a:lnSpc>
              <a:defRPr sz="4400" b="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4800600"/>
            <a:ext cx="2819400" cy="1066801"/>
          </a:xfrm>
        </p:spPr>
        <p:txBody>
          <a:bodyPr tIns="0" bIns="182880" anchor="t" anchorCtr="0"/>
          <a:lstStyle>
            <a:lvl1pPr marL="0" indent="0" algn="l">
              <a:spcAft>
                <a:spcPts val="0"/>
              </a:spcAft>
              <a:buNone/>
              <a:defRPr sz="1600" b="0" cap="all" baseline="0">
                <a:solidFill>
                  <a:schemeClr val="tx1"/>
                </a:solidFill>
                <a:latin typeface="+mj-lt"/>
              </a:defRPr>
            </a:lvl1pPr>
            <a:lvl2pPr marL="0" indent="0" algn="l">
              <a:spcAft>
                <a:spcPts val="1200"/>
              </a:spcAft>
              <a:buNone/>
              <a:defRPr sz="1600" b="1" cap="all" baseline="0">
                <a:solidFill>
                  <a:schemeClr val="tx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8877300" y="4800601"/>
            <a:ext cx="2819400" cy="673625"/>
          </a:xfrm>
          <a:prstGeom prst="rect">
            <a:avLst/>
          </a:prstGeom>
        </p:spPr>
        <p:txBody>
          <a:bodyPr lIns="0" tIns="0" rIns="0" bIns="0" anchor="t"/>
          <a:lstStyle>
            <a:lvl1pPr algn="r">
              <a:defRPr sz="1600" b="1">
                <a:solidFill>
                  <a:schemeClr val="tx1"/>
                </a:solidFill>
                <a:latin typeface="+mn-lt"/>
              </a:defRPr>
            </a:lvl1pPr>
          </a:lstStyle>
          <a:p>
            <a:fld id="{933D8C16-F92E-42E4-A695-CFC4867433E8}" type="datetime4">
              <a:rPr lang="en-US" smtClean="0"/>
              <a:t>April 30, 2021</a:t>
            </a:fld>
            <a:endParaRPr lang="en-US"/>
          </a:p>
        </p:txBody>
      </p:sp>
      <p:pic>
        <p:nvPicPr>
          <p:cNvPr id="6" name="Graphic 5">
            <a:extLst>
              <a:ext uri="{FF2B5EF4-FFF2-40B4-BE49-F238E27FC236}">
                <a16:creationId xmlns:a16="http://schemas.microsoft.com/office/drawing/2014/main" id="{0A43BEBD-56B2-42F2-A52E-ADB299D805A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720914300"/>
      </p:ext>
    </p:extLst>
  </p:cSld>
  <p:clrMapOvr>
    <a:masterClrMapping/>
  </p:clrMapOvr>
  <p:extLst>
    <p:ext uri="{DCECCB84-F9BA-43D5-87BE-67443E8EF086}">
      <p15:sldGuideLst xmlns:p15="http://schemas.microsoft.com/office/powerpoint/2012/main">
        <p15:guide id="1" pos="5592">
          <p15:clr>
            <a:srgbClr val="FBAE40"/>
          </p15:clr>
        </p15:guide>
        <p15:guide id="2" orient="horz" pos="3024" userDrawn="1">
          <p15:clr>
            <a:srgbClr val="FBAE40"/>
          </p15:clr>
        </p15:guide>
        <p15:guide id="3" orient="horz" pos="1896" userDrawn="1">
          <p15:clr>
            <a:srgbClr val="FBAE40"/>
          </p15:clr>
        </p15:guide>
        <p15:guide id="4" orient="horz" pos="276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 Pic 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latin typeface="+mj-lt"/>
              </a:defRPr>
            </a:lvl1pPr>
            <a:lvl2pPr marL="0" indent="0" algn="l">
              <a:spcAft>
                <a:spcPts val="1200"/>
              </a:spcAft>
              <a:buNone/>
              <a:defRPr sz="1600" b="1" cap="all" baseline="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9811"/>
            <a:ext cx="2743200" cy="365125"/>
          </a:xfrm>
          <a:prstGeom prst="rect">
            <a:avLst/>
          </a:prstGeom>
        </p:spPr>
        <p:txBody>
          <a:bodyPr lIns="0" tIns="0" rIns="0" bIns="0" anchor="t"/>
          <a:lstStyle>
            <a:lvl1pPr>
              <a:defRPr sz="1600" b="1">
                <a:latin typeface="+mn-lt"/>
              </a:defRPr>
            </a:lvl1pPr>
          </a:lstStyle>
          <a:p>
            <a:fld id="{D105F950-05EE-42A4-8FEF-DE33869804CE}"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1067626829"/>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 Pic Dar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fld id="{27A3D956-E391-41FE-BC3D-8A5C91DE06B1}"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3327073178"/>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Colo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10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fld id="{CABE2306-64B2-4E76-99C5-2A47454E6DC8}" type="datetime4">
              <a:rPr lang="en-US" smtClean="0"/>
              <a:t>April 30, 2021</a:t>
            </a:fld>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2691291199"/>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Slide + 5 Pics">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7FEED254-594A-4DEF-B14F-BB320B35EAD8}"/>
              </a:ext>
            </a:extLst>
          </p:cNvPr>
          <p:cNvSpPr>
            <a:spLocks noGrp="1"/>
          </p:cNvSpPr>
          <p:nvPr>
            <p:ph type="pic" sz="quarter" idx="13"/>
          </p:nvPr>
        </p:nvSpPr>
        <p:spPr>
          <a:xfrm>
            <a:off x="0" y="-2"/>
            <a:ext cx="2395728" cy="3009902"/>
          </a:xfrm>
          <a:pattFill prst="wdUpDiag">
            <a:fgClr>
              <a:schemeClr val="bg2"/>
            </a:fgClr>
            <a:bgClr>
              <a:schemeClr val="bg1"/>
            </a:bgClr>
          </a:pattFill>
        </p:spPr>
        <p:txBody>
          <a:bodyPr/>
          <a:lstStyle/>
          <a:p>
            <a:r>
              <a:rPr lang="en-US"/>
              <a:t>Click icon to add picture</a:t>
            </a:r>
          </a:p>
        </p:txBody>
      </p:sp>
      <p:sp>
        <p:nvSpPr>
          <p:cNvPr id="9" name="Picture Placeholder 10">
            <a:extLst>
              <a:ext uri="{FF2B5EF4-FFF2-40B4-BE49-F238E27FC236}">
                <a16:creationId xmlns:a16="http://schemas.microsoft.com/office/drawing/2014/main" id="{D14B37AE-D376-4803-909C-43B768E77C4C}"/>
              </a:ext>
            </a:extLst>
          </p:cNvPr>
          <p:cNvSpPr>
            <a:spLocks noGrp="1"/>
          </p:cNvSpPr>
          <p:nvPr>
            <p:ph type="pic" sz="quarter" idx="14"/>
          </p:nvPr>
        </p:nvSpPr>
        <p:spPr>
          <a:xfrm>
            <a:off x="2450164" y="-2"/>
            <a:ext cx="2395728" cy="3009902"/>
          </a:xfrm>
          <a:pattFill prst="wdUpDiag">
            <a:fgClr>
              <a:schemeClr val="bg2"/>
            </a:fgClr>
            <a:bgClr>
              <a:schemeClr val="bg1"/>
            </a:bgClr>
          </a:pattFill>
        </p:spPr>
        <p:txBody>
          <a:bodyPr/>
          <a:lstStyle/>
          <a:p>
            <a:r>
              <a:rPr lang="en-US"/>
              <a:t>Click icon to add picture</a:t>
            </a:r>
          </a:p>
        </p:txBody>
      </p:sp>
      <p:sp>
        <p:nvSpPr>
          <p:cNvPr id="10" name="Picture Placeholder 10">
            <a:extLst>
              <a:ext uri="{FF2B5EF4-FFF2-40B4-BE49-F238E27FC236}">
                <a16:creationId xmlns:a16="http://schemas.microsoft.com/office/drawing/2014/main" id="{CC3E13D1-E94F-4B4D-83D6-B5F06339C4E8}"/>
              </a:ext>
            </a:extLst>
          </p:cNvPr>
          <p:cNvSpPr>
            <a:spLocks noGrp="1"/>
          </p:cNvSpPr>
          <p:nvPr>
            <p:ph type="pic" sz="quarter" idx="15"/>
          </p:nvPr>
        </p:nvSpPr>
        <p:spPr>
          <a:xfrm>
            <a:off x="4900328" y="-2"/>
            <a:ext cx="2395728" cy="3009902"/>
          </a:xfrm>
          <a:pattFill prst="wdUpDiag">
            <a:fgClr>
              <a:schemeClr val="bg2"/>
            </a:fgClr>
            <a:bgClr>
              <a:schemeClr val="bg1"/>
            </a:bgClr>
          </a:pattFill>
        </p:spPr>
        <p:txBody>
          <a:bodyPr/>
          <a:lstStyle/>
          <a:p>
            <a:r>
              <a:rPr lang="en-US"/>
              <a:t>Click icon to add picture</a:t>
            </a:r>
          </a:p>
        </p:txBody>
      </p:sp>
      <p:sp>
        <p:nvSpPr>
          <p:cNvPr id="11" name="Picture Placeholder 10">
            <a:extLst>
              <a:ext uri="{FF2B5EF4-FFF2-40B4-BE49-F238E27FC236}">
                <a16:creationId xmlns:a16="http://schemas.microsoft.com/office/drawing/2014/main" id="{80A7BAA9-D280-435E-831E-F80E2AAA1076}"/>
              </a:ext>
            </a:extLst>
          </p:cNvPr>
          <p:cNvSpPr>
            <a:spLocks noGrp="1"/>
          </p:cNvSpPr>
          <p:nvPr>
            <p:ph type="pic" sz="quarter" idx="16"/>
          </p:nvPr>
        </p:nvSpPr>
        <p:spPr>
          <a:xfrm>
            <a:off x="9800656" y="-2"/>
            <a:ext cx="2395728" cy="3009902"/>
          </a:xfrm>
          <a:pattFill prst="wdUpDiag">
            <a:fgClr>
              <a:schemeClr val="bg2"/>
            </a:fgClr>
            <a:bgClr>
              <a:schemeClr val="bg1"/>
            </a:bgClr>
          </a:pattFill>
        </p:spPr>
        <p:txBody>
          <a:bodyPr/>
          <a:lstStyle/>
          <a:p>
            <a:r>
              <a:rPr lang="en-US"/>
              <a:t>Click icon to add picture</a:t>
            </a:r>
          </a:p>
        </p:txBody>
      </p:sp>
      <p:sp>
        <p:nvSpPr>
          <p:cNvPr id="12" name="Picture Placeholder 10">
            <a:extLst>
              <a:ext uri="{FF2B5EF4-FFF2-40B4-BE49-F238E27FC236}">
                <a16:creationId xmlns:a16="http://schemas.microsoft.com/office/drawing/2014/main" id="{F8319823-0FB9-4E89-AEE4-CE31D964944D}"/>
              </a:ext>
            </a:extLst>
          </p:cNvPr>
          <p:cNvSpPr>
            <a:spLocks noGrp="1"/>
          </p:cNvSpPr>
          <p:nvPr>
            <p:ph type="pic" sz="quarter" idx="17"/>
          </p:nvPr>
        </p:nvSpPr>
        <p:spPr>
          <a:xfrm>
            <a:off x="7350492" y="-2"/>
            <a:ext cx="2395728" cy="3009902"/>
          </a:xfrm>
          <a:pattFill prst="wdUpDiag">
            <a:fgClr>
              <a:schemeClr val="bg2"/>
            </a:fgClr>
            <a:bgClr>
              <a:schemeClr val="bg1"/>
            </a:bgClr>
          </a:pattFill>
        </p:spPr>
        <p:txBody>
          <a:bodyPr/>
          <a:lstStyle/>
          <a:p>
            <a:r>
              <a:rPr lang="en-US"/>
              <a:t>Click icon to add picture</a:t>
            </a:r>
          </a:p>
        </p:txBody>
      </p:sp>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3429001"/>
            <a:ext cx="11201400" cy="952500"/>
          </a:xfrm>
        </p:spPr>
        <p:txBody>
          <a:bodyPr tIns="0" anchor="t"/>
          <a:lstStyle>
            <a:lvl1pPr algn="l">
              <a:lnSpc>
                <a:spcPct val="100000"/>
              </a:lnSpc>
              <a:defRPr sz="4400" b="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4800600"/>
            <a:ext cx="2819400" cy="1066801"/>
          </a:xfrm>
        </p:spPr>
        <p:txBody>
          <a:bodyPr tIns="0" bIns="182880" anchor="t" anchorCtr="0"/>
          <a:lstStyle>
            <a:lvl1pPr marL="0" indent="0" algn="l">
              <a:spcAft>
                <a:spcPts val="0"/>
              </a:spcAft>
              <a:buNone/>
              <a:defRPr sz="1600" b="0" cap="all" baseline="0">
                <a:solidFill>
                  <a:schemeClr val="tx1"/>
                </a:solidFill>
                <a:latin typeface="+mj-lt"/>
              </a:defRPr>
            </a:lvl1pPr>
            <a:lvl2pPr marL="0" indent="0" algn="l">
              <a:spcAft>
                <a:spcPts val="1200"/>
              </a:spcAft>
              <a:buNone/>
              <a:defRPr sz="1600" b="1" cap="all" baseline="0">
                <a:solidFill>
                  <a:schemeClr val="tx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8877300" y="4800601"/>
            <a:ext cx="2819400" cy="673625"/>
          </a:xfrm>
          <a:prstGeom prst="rect">
            <a:avLst/>
          </a:prstGeom>
        </p:spPr>
        <p:txBody>
          <a:bodyPr lIns="0" tIns="0" rIns="0" bIns="0" anchor="t"/>
          <a:lstStyle>
            <a:lvl1pPr algn="r">
              <a:defRPr sz="1600" b="1">
                <a:solidFill>
                  <a:schemeClr val="tx1"/>
                </a:solidFill>
                <a:latin typeface="+mn-lt"/>
              </a:defRPr>
            </a:lvl1pPr>
          </a:lstStyle>
          <a:p>
            <a:fld id="{933D8C16-F92E-42E4-A695-CFC4867433E8}" type="datetime4">
              <a:rPr lang="en-US" smtClean="0"/>
              <a:t>April 30, 2021</a:t>
            </a:fld>
            <a:endParaRPr lang="en-US"/>
          </a:p>
        </p:txBody>
      </p:sp>
      <p:pic>
        <p:nvPicPr>
          <p:cNvPr id="6" name="Graphic 5">
            <a:extLst>
              <a:ext uri="{FF2B5EF4-FFF2-40B4-BE49-F238E27FC236}">
                <a16:creationId xmlns:a16="http://schemas.microsoft.com/office/drawing/2014/main" id="{0A43BEBD-56B2-42F2-A52E-ADB299D805A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158472167"/>
      </p:ext>
    </p:extLst>
  </p:cSld>
  <p:clrMapOvr>
    <a:masterClrMapping/>
  </p:clrMapOvr>
  <p:extLst>
    <p:ext uri="{DCECCB84-F9BA-43D5-87BE-67443E8EF086}">
      <p15:sldGuideLst xmlns:p15="http://schemas.microsoft.com/office/powerpoint/2012/main">
        <p15:guide id="1" pos="5592">
          <p15:clr>
            <a:srgbClr val="FBAE40"/>
          </p15:clr>
        </p15:guide>
        <p15:guide id="2" orient="horz" pos="3024">
          <p15:clr>
            <a:srgbClr val="FBAE40"/>
          </p15:clr>
        </p15:guide>
        <p15:guide id="3" orient="horz" pos="1896">
          <p15:clr>
            <a:srgbClr val="FBAE40"/>
          </p15:clr>
        </p15:guide>
        <p15:guide id="4" orient="horz" pos="2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secHead" preserve="1">
  <p:cSld name="Section Header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700"/>
            <a:ext cx="8382000" cy="2438401"/>
          </a:xfrm>
        </p:spPr>
        <p:txBody>
          <a:bodyPr tIns="0" anchor="t"/>
          <a:lstStyle>
            <a:lvl1pPr>
              <a:lnSpc>
                <a:spcPct val="100000"/>
              </a:lnSpc>
              <a:defRPr lang="en-US" sz="4400" b="0" kern="1200" cap="all" baseline="0" dirty="0">
                <a:solidFill>
                  <a:schemeClr val="bg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a:lstStyle>
            <a:lvl1pPr marL="0" indent="0">
              <a:buNone/>
              <a:defRPr lang="en-US" sz="2000" kern="120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554CFFDD-05DC-402C-8089-120C9C2FE86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3834461263"/>
      </p:ext>
    </p:extLst>
  </p:cSld>
  <p:clrMapOvr>
    <a:masterClrMapping/>
  </p:clrMapOvr>
  <p:extLst>
    <p:ext uri="{DCECCB84-F9BA-43D5-87BE-67443E8EF086}">
      <p15:sldGuideLst xmlns:p15="http://schemas.microsoft.com/office/powerpoint/2012/main">
        <p15:guide id="1" pos="55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Section Header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5105400"/>
            <a:ext cx="8382000"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3"/>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0"/>
            <a:ext cx="12192000" cy="34290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4043256815"/>
      </p:ext>
    </p:extLst>
  </p:cSld>
  <p:clrMapOvr>
    <a:masterClrMapping/>
  </p:clrMapOvr>
  <p:extLst>
    <p:ext uri="{DCECCB84-F9BA-43D5-87BE-67443E8EF086}">
      <p15:sldGuideLst xmlns:p15="http://schemas.microsoft.com/office/powerpoint/2012/main">
        <p15:guide id="1" orient="horz" pos="3216">
          <p15:clr>
            <a:srgbClr val="FBAE40"/>
          </p15:clr>
        </p15:guide>
        <p15:guide id="2" pos="55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ection Header + 5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299" y="5105400"/>
            <a:ext cx="8381999"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3"/>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2"/>
            <a:ext cx="2395728" cy="3429000"/>
          </a:xfrm>
          <a:pattFill prst="wdUpDiag">
            <a:fgClr>
              <a:schemeClr val="bg2"/>
            </a:fgClr>
            <a:bgClr>
              <a:schemeClr val="bg1"/>
            </a:bgClr>
          </a:pattFill>
        </p:spPr>
        <p:txBody>
          <a:bodyPr/>
          <a:lstStyle/>
          <a:p>
            <a:r>
              <a:rPr lang="en-US"/>
              <a:t>Click icon to add picture</a:t>
            </a:r>
          </a:p>
        </p:txBody>
      </p:sp>
      <p:sp>
        <p:nvSpPr>
          <p:cNvPr id="8" name="Picture Placeholder 10">
            <a:extLst>
              <a:ext uri="{FF2B5EF4-FFF2-40B4-BE49-F238E27FC236}">
                <a16:creationId xmlns:a16="http://schemas.microsoft.com/office/drawing/2014/main" id="{80D7819A-630E-44DC-929F-933490774837}"/>
              </a:ext>
            </a:extLst>
          </p:cNvPr>
          <p:cNvSpPr>
            <a:spLocks noGrp="1"/>
          </p:cNvSpPr>
          <p:nvPr>
            <p:ph type="pic" sz="quarter" idx="14"/>
          </p:nvPr>
        </p:nvSpPr>
        <p:spPr>
          <a:xfrm>
            <a:off x="2448189" y="-2"/>
            <a:ext cx="2395728" cy="3429000"/>
          </a:xfrm>
          <a:pattFill prst="wdUpDiag">
            <a:fgClr>
              <a:schemeClr val="bg2"/>
            </a:fgClr>
            <a:bgClr>
              <a:schemeClr val="bg1"/>
            </a:bgClr>
          </a:pattFill>
        </p:spPr>
        <p:txBody>
          <a:bodyPr/>
          <a:lstStyle/>
          <a:p>
            <a:r>
              <a:rPr lang="en-US"/>
              <a:t>Click icon to add picture</a:t>
            </a:r>
          </a:p>
        </p:txBody>
      </p:sp>
      <p:sp>
        <p:nvSpPr>
          <p:cNvPr id="9" name="Picture Placeholder 10">
            <a:extLst>
              <a:ext uri="{FF2B5EF4-FFF2-40B4-BE49-F238E27FC236}">
                <a16:creationId xmlns:a16="http://schemas.microsoft.com/office/drawing/2014/main" id="{86C7584E-D951-44B3-B6A7-50BBD18EEA03}"/>
              </a:ext>
            </a:extLst>
          </p:cNvPr>
          <p:cNvSpPr>
            <a:spLocks noGrp="1"/>
          </p:cNvSpPr>
          <p:nvPr>
            <p:ph type="pic" sz="quarter" idx="15"/>
          </p:nvPr>
        </p:nvSpPr>
        <p:spPr>
          <a:xfrm>
            <a:off x="4896378" y="-2"/>
            <a:ext cx="2395728" cy="3429000"/>
          </a:xfrm>
          <a:pattFill prst="wdUpDiag">
            <a:fgClr>
              <a:schemeClr val="bg2"/>
            </a:fgClr>
            <a:bgClr>
              <a:schemeClr val="bg1"/>
            </a:bgClr>
          </a:pattFill>
        </p:spPr>
        <p:txBody>
          <a:bodyPr/>
          <a:lstStyle/>
          <a:p>
            <a:r>
              <a:rPr lang="en-US"/>
              <a:t>Click icon to add picture</a:t>
            </a:r>
          </a:p>
        </p:txBody>
      </p:sp>
      <p:sp>
        <p:nvSpPr>
          <p:cNvPr id="10" name="Picture Placeholder 10">
            <a:extLst>
              <a:ext uri="{FF2B5EF4-FFF2-40B4-BE49-F238E27FC236}">
                <a16:creationId xmlns:a16="http://schemas.microsoft.com/office/drawing/2014/main" id="{2B80078C-A569-4E2A-801C-5381A518F109}"/>
              </a:ext>
            </a:extLst>
          </p:cNvPr>
          <p:cNvSpPr>
            <a:spLocks noGrp="1"/>
          </p:cNvSpPr>
          <p:nvPr>
            <p:ph type="pic" sz="quarter" idx="16"/>
          </p:nvPr>
        </p:nvSpPr>
        <p:spPr>
          <a:xfrm>
            <a:off x="9792756" y="-2"/>
            <a:ext cx="2395728" cy="3429000"/>
          </a:xfrm>
          <a:pattFill prst="wdUpDiag">
            <a:fgClr>
              <a:schemeClr val="bg2"/>
            </a:fgClr>
            <a:bgClr>
              <a:schemeClr val="bg1"/>
            </a:bgClr>
          </a:pattFill>
        </p:spPr>
        <p:txBody>
          <a:bodyPr/>
          <a:lstStyle/>
          <a:p>
            <a:r>
              <a:rPr lang="en-US"/>
              <a:t>Click icon to add picture</a:t>
            </a:r>
          </a:p>
        </p:txBody>
      </p:sp>
      <p:sp>
        <p:nvSpPr>
          <p:cNvPr id="12" name="Picture Placeholder 10">
            <a:extLst>
              <a:ext uri="{FF2B5EF4-FFF2-40B4-BE49-F238E27FC236}">
                <a16:creationId xmlns:a16="http://schemas.microsoft.com/office/drawing/2014/main" id="{83DF5146-688C-4FB5-8042-A8DDBF6B6224}"/>
              </a:ext>
            </a:extLst>
          </p:cNvPr>
          <p:cNvSpPr>
            <a:spLocks noGrp="1"/>
          </p:cNvSpPr>
          <p:nvPr>
            <p:ph type="pic" sz="quarter" idx="17"/>
          </p:nvPr>
        </p:nvSpPr>
        <p:spPr>
          <a:xfrm>
            <a:off x="7344567" y="-2"/>
            <a:ext cx="2395728" cy="34290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3733945420"/>
      </p:ext>
    </p:extLst>
  </p:cSld>
  <p:clrMapOvr>
    <a:masterClrMapping/>
  </p:clrMapOvr>
  <p:extLst>
    <p:ext uri="{DCECCB84-F9BA-43D5-87BE-67443E8EF086}">
      <p15:sldGuideLst xmlns:p15="http://schemas.microsoft.com/office/powerpoint/2012/main">
        <p15:guide id="1" orient="horz" pos="3216">
          <p15:clr>
            <a:srgbClr val="FBAE40"/>
          </p15:clr>
        </p15:guide>
        <p15:guide id="2" pos="55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 Icons">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429001"/>
            <a:ext cx="8382000" cy="1447799"/>
          </a:xfrm>
        </p:spPr>
        <p:txBody>
          <a:bodyPr tIns="0" anchor="t"/>
          <a:lstStyle>
            <a:lvl1pPr>
              <a:lnSpc>
                <a:spcPct val="100000"/>
              </a:lnSpc>
              <a:defRPr sz="4400" b="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4876800"/>
            <a:ext cx="8382000" cy="1485901"/>
          </a:xfrm>
        </p:spPr>
        <p:txBody>
          <a:bodyPr tIns="18288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8" name="Graphic 7">
            <a:extLst>
              <a:ext uri="{FF2B5EF4-FFF2-40B4-BE49-F238E27FC236}">
                <a16:creationId xmlns:a16="http://schemas.microsoft.com/office/drawing/2014/main" id="{CAB2A323-0749-4F5A-9A71-D373C17ED9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1914172763"/>
      </p:ext>
    </p:extLst>
  </p:cSld>
  <p:clrMapOvr>
    <a:masterClrMapping/>
  </p:clrMapOvr>
  <p:extLst>
    <p:ext uri="{DCECCB84-F9BA-43D5-87BE-67443E8EF086}">
      <p15:sldGuideLst xmlns:p15="http://schemas.microsoft.com/office/powerpoint/2012/main">
        <p15:guide id="1" orient="horz" pos="3072">
          <p15:clr>
            <a:srgbClr val="FBAE40"/>
          </p15:clr>
        </p15:guide>
        <p15:guide id="2" pos="55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large Icon">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699"/>
            <a:ext cx="5600700" cy="2019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1715854311"/>
      </p:ext>
    </p:extLst>
  </p:cSld>
  <p:clrMapOvr>
    <a:masterClrMapping/>
  </p:clrMapOvr>
  <p:extLst>
    <p:ext uri="{DCECCB84-F9BA-43D5-87BE-67443E8EF086}">
      <p15:sldGuideLst xmlns:p15="http://schemas.microsoft.com/office/powerpoint/2012/main">
        <p15:guide id="1" orient="horz" pos="3072">
          <p15:clr>
            <a:srgbClr val="FBAE40"/>
          </p15:clr>
        </p15:guide>
        <p15:guide id="2" pos="559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defRPr sz="4000">
                <a:solidFill>
                  <a:schemeClr val="accent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2170814"/>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700"/>
            <a:ext cx="8382000" cy="2438401"/>
          </a:xfrm>
        </p:spPr>
        <p:txBody>
          <a:bodyPr tIns="0" anchor="t"/>
          <a:lstStyle>
            <a:lvl1pPr>
              <a:lnSpc>
                <a:spcPct val="100000"/>
              </a:lnSpc>
              <a:defRPr lang="en-US" sz="4400" b="0" kern="1200" cap="all" baseline="0" dirty="0">
                <a:solidFill>
                  <a:schemeClr val="bg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a:lstStyle>
            <a:lvl1pPr marL="0" indent="0">
              <a:buNone/>
              <a:defRPr lang="en-US" sz="2000" kern="120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554CFFDD-05DC-402C-8089-120C9C2FE86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70949447"/>
      </p:ext>
    </p:extLst>
  </p:cSld>
  <p:clrMapOvr>
    <a:masterClrMapping/>
  </p:clrMapOvr>
  <p:extLst>
    <p:ext uri="{DCECCB84-F9BA-43D5-87BE-67443E8EF086}">
      <p15:sldGuideLst xmlns:p15="http://schemas.microsoft.com/office/powerpoint/2012/main">
        <p15:guide id="1" pos="5592"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XL Content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8382001" cy="5372100"/>
          </a:xfrm>
        </p:spPr>
        <p:txBody>
          <a:bodyPr tIns="0"/>
          <a:lstStyle>
            <a:lvl1pPr>
              <a:lnSpc>
                <a:spcPct val="90000"/>
              </a:lnSpc>
              <a:defRPr sz="8800" b="0">
                <a:solidFill>
                  <a:schemeClr val="bg1"/>
                </a:solidFill>
              </a:defRPr>
            </a:lvl1p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
        <p:nvSpPr>
          <p:cNvPr id="7" name="Rectangle 23">
            <a:extLst>
              <a:ext uri="{FF2B5EF4-FFF2-40B4-BE49-F238E27FC236}">
                <a16:creationId xmlns:a16="http://schemas.microsoft.com/office/drawing/2014/main" id="{4A2922BA-AA7B-49A4-BAC5-FF5A045498CE}"/>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Honeywell Confidential - ©2019 by Honeywell International Inc. All rights reserved.</a:t>
            </a:r>
          </a:p>
        </p:txBody>
      </p:sp>
    </p:spTree>
    <p:extLst>
      <p:ext uri="{BB962C8B-B14F-4D97-AF65-F5344CB8AC3E}">
        <p14:creationId xmlns:p14="http://schemas.microsoft.com/office/powerpoint/2010/main" val="2419567555"/>
      </p:ext>
    </p:extLst>
  </p:cSld>
  <p:clrMapOvr>
    <a:masterClrMapping/>
  </p:clrMapOvr>
  <p:extLst>
    <p:ext uri="{DCECCB84-F9BA-43D5-87BE-67443E8EF086}">
      <p15:sldGuideLst xmlns:p15="http://schemas.microsoft.com/office/powerpoint/2012/main">
        <p15:guide id="2" pos="5592">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Large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lnSpc>
                <a:spcPct val="100000"/>
              </a:lnSpc>
              <a:defRPr sz="3600"/>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1271567681"/>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Large Content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3628569641"/>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lnSpc>
                <a:spcPct val="100000"/>
              </a:lnSpc>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1269833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a:extLst>
              <a:ext uri="{FF2B5EF4-FFF2-40B4-BE49-F238E27FC236}">
                <a16:creationId xmlns:a16="http://schemas.microsoft.com/office/drawing/2014/main" id="{4D0DF29E-4A6C-4505-AA49-6B64388E1397}"/>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4051335368"/>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
        <p:nvSpPr>
          <p:cNvPr id="10" name="Text Placeholder 6">
            <a:extLst>
              <a:ext uri="{FF2B5EF4-FFF2-40B4-BE49-F238E27FC236}">
                <a16:creationId xmlns:a16="http://schemas.microsoft.com/office/drawing/2014/main" id="{4064076E-2966-4D1B-8F30-6885CA148AF4}"/>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711889293"/>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r>
              <a:rPr lang="en-US"/>
              <a:t>Click icon to add picture</a:t>
            </a:r>
          </a:p>
        </p:txBody>
      </p:sp>
      <p:sp>
        <p:nvSpPr>
          <p:cNvPr id="14" name="Text Placeholder 6">
            <a:extLst>
              <a:ext uri="{FF2B5EF4-FFF2-40B4-BE49-F238E27FC236}">
                <a16:creationId xmlns:a16="http://schemas.microsoft.com/office/drawing/2014/main" id="{55B90B35-A8E2-43F4-9EE2-F7A3C794C84F}"/>
              </a:ext>
            </a:extLst>
          </p:cNvPr>
          <p:cNvSpPr>
            <a:spLocks noGrp="1" noChangeAspect="1"/>
          </p:cNvSpPr>
          <p:nvPr>
            <p:ph type="body" sz="quarter" idx="18" hasCustomPrompt="1"/>
          </p:nvPr>
        </p:nvSpPr>
        <p:spPr>
          <a:xfrm>
            <a:off x="-1" y="5867400"/>
            <a:ext cx="12192000" cy="495300"/>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81474517"/>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3459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 name="Group 3">
            <a:extLst>
              <a:ext uri="{FF2B5EF4-FFF2-40B4-BE49-F238E27FC236}">
                <a16:creationId xmlns:a16="http://schemas.microsoft.com/office/drawing/2014/main" id="{E752E914-DA92-4DFE-9C16-9F269B1910FB}"/>
              </a:ext>
            </a:extLst>
          </p:cNvPr>
          <p:cNvGrpSpPr/>
          <p:nvPr userDrawn="1"/>
        </p:nvGrpSpPr>
        <p:grpSpPr>
          <a:xfrm>
            <a:off x="4152917" y="1410881"/>
            <a:ext cx="3886234" cy="4344840"/>
            <a:chOff x="4152917" y="1410880"/>
            <a:chExt cx="3886234" cy="4462273"/>
          </a:xfrm>
        </p:grpSpPr>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3" name="Text Placeholder 6">
            <a:extLst>
              <a:ext uri="{FF2B5EF4-FFF2-40B4-BE49-F238E27FC236}">
                <a16:creationId xmlns:a16="http://schemas.microsoft.com/office/drawing/2014/main" id="{C697456D-818A-4FA7-9322-10ECC2C05752}"/>
              </a:ext>
            </a:extLst>
          </p:cNvPr>
          <p:cNvSpPr>
            <a:spLocks noGrp="1" noChangeAspect="1"/>
          </p:cNvSpPr>
          <p:nvPr>
            <p:ph type="body" sz="quarter" idx="16" hasCustomPrompt="1"/>
          </p:nvPr>
        </p:nvSpPr>
        <p:spPr>
          <a:xfrm>
            <a:off x="-1" y="5873154"/>
            <a:ext cx="12192000" cy="489546"/>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797063489"/>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r>
              <a:rPr lang="en-US"/>
              <a:t>Click icon to add picture</a:t>
            </a:r>
          </a:p>
        </p:txBody>
      </p:sp>
      <p:sp>
        <p:nvSpPr>
          <p:cNvPr id="15" name="Text Placeholder 6">
            <a:extLst>
              <a:ext uri="{FF2B5EF4-FFF2-40B4-BE49-F238E27FC236}">
                <a16:creationId xmlns:a16="http://schemas.microsoft.com/office/drawing/2014/main" id="{4CAE0181-37B5-43E5-A82A-CDD053C29C6C}"/>
              </a:ext>
            </a:extLst>
          </p:cNvPr>
          <p:cNvSpPr>
            <a:spLocks noGrp="1" noChangeAspect="1"/>
          </p:cNvSpPr>
          <p:nvPr>
            <p:ph type="body" sz="quarter" idx="18"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438084605"/>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3402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 name="Group 3">
            <a:extLst>
              <a:ext uri="{FF2B5EF4-FFF2-40B4-BE49-F238E27FC236}">
                <a16:creationId xmlns:a16="http://schemas.microsoft.com/office/drawing/2014/main" id="{214793E8-8AA5-49D1-B431-8FD8310103FA}"/>
              </a:ext>
            </a:extLst>
          </p:cNvPr>
          <p:cNvGrpSpPr/>
          <p:nvPr userDrawn="1"/>
        </p:nvGrpSpPr>
        <p:grpSpPr>
          <a:xfrm>
            <a:off x="3182137" y="1410880"/>
            <a:ext cx="5827876" cy="4344686"/>
            <a:chOff x="3182137" y="1410880"/>
            <a:chExt cx="5827876" cy="4462272"/>
          </a:xfrm>
        </p:grpSpPr>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7" name="Text Placeholder 6">
            <a:extLst>
              <a:ext uri="{FF2B5EF4-FFF2-40B4-BE49-F238E27FC236}">
                <a16:creationId xmlns:a16="http://schemas.microsoft.com/office/drawing/2014/main" id="{E90AB464-576C-4A33-966B-DD17FE4C418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61215891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5105400"/>
            <a:ext cx="8382000"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3"/>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0"/>
            <a:ext cx="12192000" cy="34290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4242716659"/>
      </p:ext>
    </p:extLst>
  </p:cSld>
  <p:clrMapOvr>
    <a:masterClrMapping/>
  </p:clrMapOvr>
  <p:extLst>
    <p:ext uri="{DCECCB84-F9BA-43D5-87BE-67443E8EF086}">
      <p15:sldGuideLst xmlns:p15="http://schemas.microsoft.com/office/powerpoint/2012/main">
        <p15:guide id="1" orient="horz" pos="3216" userDrawn="1">
          <p15:clr>
            <a:srgbClr val="FBAE40"/>
          </p15:clr>
        </p15:guide>
        <p15:guide id="2" pos="5592"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r>
              <a:rPr lang="en-US"/>
              <a:t>Click icon to add picture</a:t>
            </a:r>
          </a:p>
        </p:txBody>
      </p:sp>
      <p:sp>
        <p:nvSpPr>
          <p:cNvPr id="18" name="Text Placeholder 6">
            <a:extLst>
              <a:ext uri="{FF2B5EF4-FFF2-40B4-BE49-F238E27FC236}">
                <a16:creationId xmlns:a16="http://schemas.microsoft.com/office/drawing/2014/main" id="{230F8805-7C7A-42C7-AA78-A838FC7ADE60}"/>
              </a:ext>
            </a:extLst>
          </p:cNvPr>
          <p:cNvSpPr>
            <a:spLocks noGrp="1" noChangeAspect="1"/>
          </p:cNvSpPr>
          <p:nvPr>
            <p:ph type="body" sz="quarter" idx="20"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47700767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our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2967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2967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7298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7298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6">
            <a:extLst>
              <a:ext uri="{FF2B5EF4-FFF2-40B4-BE49-F238E27FC236}">
                <a16:creationId xmlns:a16="http://schemas.microsoft.com/office/drawing/2014/main" id="{DFA7B3DE-C704-4D6A-9148-C2EE51AB9559}"/>
              </a:ext>
            </a:extLst>
          </p:cNvPr>
          <p:cNvSpPr>
            <a:spLocks noGrp="1" noChangeAspect="1"/>
          </p:cNvSpPr>
          <p:nvPr>
            <p:ph type="body" sz="quarter" idx="16" hasCustomPrompt="1"/>
          </p:nvPr>
        </p:nvSpPr>
        <p:spPr>
          <a:xfrm>
            <a:off x="-1" y="5864996"/>
            <a:ext cx="12192000" cy="497704"/>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213930101"/>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ixteen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2" name="Text Placeholder 6">
            <a:extLst>
              <a:ext uri="{FF2B5EF4-FFF2-40B4-BE49-F238E27FC236}">
                <a16:creationId xmlns:a16="http://schemas.microsoft.com/office/drawing/2014/main" id="{FF7EE7B8-7423-490B-A1BE-0DDF87E6EC6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3359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040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5586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5586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5586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5586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7813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7813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7813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781316"/>
            <a:ext cx="2459038" cy="786384"/>
          </a:xfrm>
        </p:spPr>
        <p:txBody>
          <a:bodyPr/>
          <a:lstStyle>
            <a:lvl1pPr>
              <a:defRPr sz="1600"/>
            </a:lvl1pPr>
          </a:lstStyle>
          <a:p>
            <a:r>
              <a:rPr lang="en-US"/>
              <a:t>Click icon to add chart</a:t>
            </a:r>
          </a:p>
        </p:txBody>
      </p:sp>
    </p:spTree>
    <p:extLst>
      <p:ext uri="{BB962C8B-B14F-4D97-AF65-F5344CB8AC3E}">
        <p14:creationId xmlns:p14="http://schemas.microsoft.com/office/powerpoint/2010/main" val="340086953"/>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9D64B098-3BC3-46B7-9278-55E699AD37C8}"/>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7615617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Text Placeholder 6">
            <a:extLst>
              <a:ext uri="{FF2B5EF4-FFF2-40B4-BE49-F238E27FC236}">
                <a16:creationId xmlns:a16="http://schemas.microsoft.com/office/drawing/2014/main" id="{8895A6AF-DA14-4AA2-80B8-C7ACE12804ED}"/>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6606269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29287069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6335194"/>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 Pic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1169645557"/>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62604579"/>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ree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5018763"/>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 5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299" y="5105400"/>
            <a:ext cx="8381999"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3"/>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2"/>
            <a:ext cx="2395728" cy="3429000"/>
          </a:xfrm>
          <a:pattFill prst="wdUpDiag">
            <a:fgClr>
              <a:schemeClr val="bg2"/>
            </a:fgClr>
            <a:bgClr>
              <a:schemeClr val="bg1"/>
            </a:bgClr>
          </a:pattFill>
        </p:spPr>
        <p:txBody>
          <a:bodyPr/>
          <a:lstStyle/>
          <a:p>
            <a:r>
              <a:rPr lang="en-US"/>
              <a:t>Click icon to add picture</a:t>
            </a:r>
          </a:p>
        </p:txBody>
      </p:sp>
      <p:sp>
        <p:nvSpPr>
          <p:cNvPr id="8" name="Picture Placeholder 10">
            <a:extLst>
              <a:ext uri="{FF2B5EF4-FFF2-40B4-BE49-F238E27FC236}">
                <a16:creationId xmlns:a16="http://schemas.microsoft.com/office/drawing/2014/main" id="{80D7819A-630E-44DC-929F-933490774837}"/>
              </a:ext>
            </a:extLst>
          </p:cNvPr>
          <p:cNvSpPr>
            <a:spLocks noGrp="1"/>
          </p:cNvSpPr>
          <p:nvPr>
            <p:ph type="pic" sz="quarter" idx="14"/>
          </p:nvPr>
        </p:nvSpPr>
        <p:spPr>
          <a:xfrm>
            <a:off x="2448189" y="-2"/>
            <a:ext cx="2395728" cy="3429000"/>
          </a:xfrm>
          <a:pattFill prst="wdUpDiag">
            <a:fgClr>
              <a:schemeClr val="bg2"/>
            </a:fgClr>
            <a:bgClr>
              <a:schemeClr val="bg1"/>
            </a:bgClr>
          </a:pattFill>
        </p:spPr>
        <p:txBody>
          <a:bodyPr/>
          <a:lstStyle/>
          <a:p>
            <a:r>
              <a:rPr lang="en-US"/>
              <a:t>Click icon to add picture</a:t>
            </a:r>
          </a:p>
        </p:txBody>
      </p:sp>
      <p:sp>
        <p:nvSpPr>
          <p:cNvPr id="9" name="Picture Placeholder 10">
            <a:extLst>
              <a:ext uri="{FF2B5EF4-FFF2-40B4-BE49-F238E27FC236}">
                <a16:creationId xmlns:a16="http://schemas.microsoft.com/office/drawing/2014/main" id="{86C7584E-D951-44B3-B6A7-50BBD18EEA03}"/>
              </a:ext>
            </a:extLst>
          </p:cNvPr>
          <p:cNvSpPr>
            <a:spLocks noGrp="1"/>
          </p:cNvSpPr>
          <p:nvPr>
            <p:ph type="pic" sz="quarter" idx="15"/>
          </p:nvPr>
        </p:nvSpPr>
        <p:spPr>
          <a:xfrm>
            <a:off x="4896378" y="-2"/>
            <a:ext cx="2395728" cy="3429000"/>
          </a:xfrm>
          <a:pattFill prst="wdUpDiag">
            <a:fgClr>
              <a:schemeClr val="bg2"/>
            </a:fgClr>
            <a:bgClr>
              <a:schemeClr val="bg1"/>
            </a:bgClr>
          </a:pattFill>
        </p:spPr>
        <p:txBody>
          <a:bodyPr/>
          <a:lstStyle/>
          <a:p>
            <a:r>
              <a:rPr lang="en-US"/>
              <a:t>Click icon to add picture</a:t>
            </a:r>
          </a:p>
        </p:txBody>
      </p:sp>
      <p:sp>
        <p:nvSpPr>
          <p:cNvPr id="10" name="Picture Placeholder 10">
            <a:extLst>
              <a:ext uri="{FF2B5EF4-FFF2-40B4-BE49-F238E27FC236}">
                <a16:creationId xmlns:a16="http://schemas.microsoft.com/office/drawing/2014/main" id="{2B80078C-A569-4E2A-801C-5381A518F109}"/>
              </a:ext>
            </a:extLst>
          </p:cNvPr>
          <p:cNvSpPr>
            <a:spLocks noGrp="1"/>
          </p:cNvSpPr>
          <p:nvPr>
            <p:ph type="pic" sz="quarter" idx="16"/>
          </p:nvPr>
        </p:nvSpPr>
        <p:spPr>
          <a:xfrm>
            <a:off x="9792756" y="-2"/>
            <a:ext cx="2395728" cy="3429000"/>
          </a:xfrm>
          <a:pattFill prst="wdUpDiag">
            <a:fgClr>
              <a:schemeClr val="bg2"/>
            </a:fgClr>
            <a:bgClr>
              <a:schemeClr val="bg1"/>
            </a:bgClr>
          </a:pattFill>
        </p:spPr>
        <p:txBody>
          <a:bodyPr/>
          <a:lstStyle/>
          <a:p>
            <a:r>
              <a:rPr lang="en-US"/>
              <a:t>Click icon to add picture</a:t>
            </a:r>
          </a:p>
        </p:txBody>
      </p:sp>
      <p:sp>
        <p:nvSpPr>
          <p:cNvPr id="12" name="Picture Placeholder 10">
            <a:extLst>
              <a:ext uri="{FF2B5EF4-FFF2-40B4-BE49-F238E27FC236}">
                <a16:creationId xmlns:a16="http://schemas.microsoft.com/office/drawing/2014/main" id="{83DF5146-688C-4FB5-8042-A8DDBF6B6224}"/>
              </a:ext>
            </a:extLst>
          </p:cNvPr>
          <p:cNvSpPr>
            <a:spLocks noGrp="1"/>
          </p:cNvSpPr>
          <p:nvPr>
            <p:ph type="pic" sz="quarter" idx="17"/>
          </p:nvPr>
        </p:nvSpPr>
        <p:spPr>
          <a:xfrm>
            <a:off x="7344567" y="-2"/>
            <a:ext cx="2395728" cy="34290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1213024141"/>
      </p:ext>
    </p:extLst>
  </p:cSld>
  <p:clrMapOvr>
    <a:masterClrMapping/>
  </p:clrMapOvr>
  <p:extLst>
    <p:ext uri="{DCECCB84-F9BA-43D5-87BE-67443E8EF086}">
      <p15:sldGuideLst xmlns:p15="http://schemas.microsoft.com/office/powerpoint/2012/main">
        <p15:guide id="1" orient="horz" pos="3216">
          <p15:clr>
            <a:srgbClr val="FBAE40"/>
          </p15:clr>
        </p15:guide>
        <p15:guide id="2" pos="55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3556492921"/>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our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732968"/>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our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Arial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r>
              <a:rPr lang="en-US"/>
              <a:t>Click icon to add picture</a:t>
            </a:r>
          </a:p>
        </p:txBody>
      </p:sp>
    </p:spTree>
    <p:extLst>
      <p:ext uri="{BB962C8B-B14F-4D97-AF65-F5344CB8AC3E}">
        <p14:creationId xmlns:p14="http://schemas.microsoft.com/office/powerpoint/2010/main" val="2828683708"/>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our Content 2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7852665"/>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ixteen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r>
              <a:rPr lang="en-US"/>
              <a:t>Click icon to add chart</a:t>
            </a:r>
          </a:p>
        </p:txBody>
      </p:sp>
    </p:spTree>
    <p:extLst>
      <p:ext uri="{BB962C8B-B14F-4D97-AF65-F5344CB8AC3E}">
        <p14:creationId xmlns:p14="http://schemas.microsoft.com/office/powerpoint/2010/main" val="3290249403"/>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177487148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w/o Takeawa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27613499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blank" preserve="1">
  <p:cSld name="END OF THE TEMPLATE">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703B52-DBF5-48FD-AB36-B36970177F1B}"/>
              </a:ext>
            </a:extLst>
          </p:cNvPr>
          <p:cNvSpPr txBox="1"/>
          <p:nvPr userDrawn="1"/>
        </p:nvSpPr>
        <p:spPr>
          <a:xfrm>
            <a:off x="4516170" y="2978965"/>
            <a:ext cx="3159659" cy="914400"/>
          </a:xfrm>
          <a:prstGeom prst="rect">
            <a:avLst/>
          </a:prstGeom>
          <a:noFill/>
        </p:spPr>
        <p:txBody>
          <a:bodyPr wrap="none" lIns="0" tIns="0" rIns="0" bIns="0" rtlCol="0" anchor="ctr">
            <a:noAutofit/>
          </a:bodyPr>
          <a:lstStyle/>
          <a:p>
            <a:pPr algn="ctr"/>
            <a:r>
              <a:rPr lang="en-US" sz="6600" b="1">
                <a:solidFill>
                  <a:schemeClr val="bg1"/>
                </a:solidFill>
                <a:latin typeface="+mj-lt"/>
              </a:rPr>
              <a:t>END OF THE TEMPLATE</a:t>
            </a:r>
          </a:p>
        </p:txBody>
      </p:sp>
    </p:spTree>
    <p:extLst>
      <p:ext uri="{BB962C8B-B14F-4D97-AF65-F5344CB8AC3E}">
        <p14:creationId xmlns:p14="http://schemas.microsoft.com/office/powerpoint/2010/main" val="340918760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lnSpc>
                <a:spcPct val="100000"/>
              </a:lnSpc>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41396944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A194E-5657-4F4F-A1E0-3BF8CC2429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C3393A-5A14-4E9C-BFA1-F7D1ED8C856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E22015-6D9B-47AD-83EF-316594DFF545}"/>
              </a:ext>
            </a:extLst>
          </p:cNvPr>
          <p:cNvSpPr>
            <a:spLocks noGrp="1"/>
          </p:cNvSpPr>
          <p:nvPr>
            <p:ph type="dt" sz="half" idx="10"/>
          </p:nvPr>
        </p:nvSpPr>
        <p:spPr/>
        <p:txBody>
          <a:bodyPr/>
          <a:lstStyle/>
          <a:p>
            <a:fld id="{B5375849-C362-4145-955A-2997FC600C03}" type="datetimeFigureOut">
              <a:rPr lang="en-US" smtClean="0"/>
              <a:t>4/30/2021</a:t>
            </a:fld>
            <a:endParaRPr lang="en-US"/>
          </a:p>
        </p:txBody>
      </p:sp>
      <p:sp>
        <p:nvSpPr>
          <p:cNvPr id="5" name="Footer Placeholder 4">
            <a:extLst>
              <a:ext uri="{FF2B5EF4-FFF2-40B4-BE49-F238E27FC236}">
                <a16:creationId xmlns:a16="http://schemas.microsoft.com/office/drawing/2014/main" id="{23267D86-414A-471E-BAD6-C05952EDEE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A9DCD5-E235-41F3-9230-3C481AE1DDB8}"/>
              </a:ext>
            </a:extLst>
          </p:cNvPr>
          <p:cNvSpPr>
            <a:spLocks noGrp="1"/>
          </p:cNvSpPr>
          <p:nvPr>
            <p:ph type="sldNum" sz="quarter" idx="12"/>
          </p:nvPr>
        </p:nvSpPr>
        <p:spPr/>
        <p:txBody>
          <a:bodyPr/>
          <a:lstStyle/>
          <a:p>
            <a:fld id="{7086120E-50A3-4078-BBC8-70A7117E85E3}" type="slidenum">
              <a:rPr lang="en-US" smtClean="0"/>
              <a:t>‹#›</a:t>
            </a:fld>
            <a:endParaRPr lang="en-US"/>
          </a:p>
        </p:txBody>
      </p:sp>
    </p:spTree>
    <p:extLst>
      <p:ext uri="{BB962C8B-B14F-4D97-AF65-F5344CB8AC3E}">
        <p14:creationId xmlns:p14="http://schemas.microsoft.com/office/powerpoint/2010/main" val="665773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er + Icons">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429001"/>
            <a:ext cx="8382000" cy="1447799"/>
          </a:xfrm>
        </p:spPr>
        <p:txBody>
          <a:bodyPr tIns="0" anchor="t"/>
          <a:lstStyle>
            <a:lvl1pPr>
              <a:lnSpc>
                <a:spcPct val="100000"/>
              </a:lnSpc>
              <a:defRPr sz="4400" b="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4876800"/>
            <a:ext cx="8382000" cy="1485901"/>
          </a:xfrm>
        </p:spPr>
        <p:txBody>
          <a:bodyPr tIns="18288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8" name="Graphic 7">
            <a:extLst>
              <a:ext uri="{FF2B5EF4-FFF2-40B4-BE49-F238E27FC236}">
                <a16:creationId xmlns:a16="http://schemas.microsoft.com/office/drawing/2014/main" id="{CAB2A323-0749-4F5A-9A71-D373C17ED9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2748077704"/>
      </p:ext>
    </p:extLst>
  </p:cSld>
  <p:clrMapOvr>
    <a:masterClrMapping/>
  </p:clrMapOvr>
  <p:extLst>
    <p:ext uri="{DCECCB84-F9BA-43D5-87BE-67443E8EF086}">
      <p15:sldGuideLst xmlns:p15="http://schemas.microsoft.com/office/powerpoint/2012/main">
        <p15:guide id="1" orient="horz" pos="3072" userDrawn="1">
          <p15:clr>
            <a:srgbClr val="FBAE40"/>
          </p15:clr>
        </p15:guide>
        <p15:guide id="2" pos="55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4140-B3ED-4BAB-A018-72903FD0AC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45DE68-B295-457E-A669-0E253C916419}"/>
              </a:ext>
            </a:extLst>
          </p:cNvPr>
          <p:cNvSpPr>
            <a:spLocks noGrp="1"/>
          </p:cNvSpPr>
          <p:nvPr>
            <p:ph type="dt" sz="half" idx="10"/>
          </p:nvPr>
        </p:nvSpPr>
        <p:spPr/>
        <p:txBody>
          <a:bodyPr/>
          <a:lstStyle/>
          <a:p>
            <a:fld id="{B5375849-C362-4145-955A-2997FC600C03}" type="datetimeFigureOut">
              <a:rPr lang="en-US" smtClean="0"/>
              <a:t>4/30/2021</a:t>
            </a:fld>
            <a:endParaRPr lang="en-US"/>
          </a:p>
        </p:txBody>
      </p:sp>
      <p:sp>
        <p:nvSpPr>
          <p:cNvPr id="4" name="Footer Placeholder 3">
            <a:extLst>
              <a:ext uri="{FF2B5EF4-FFF2-40B4-BE49-F238E27FC236}">
                <a16:creationId xmlns:a16="http://schemas.microsoft.com/office/drawing/2014/main" id="{FBB58710-F045-41BB-B64F-9A56503FDD0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A59001D-74AF-49ED-8D9B-117B3D36CA15}"/>
              </a:ext>
            </a:extLst>
          </p:cNvPr>
          <p:cNvSpPr>
            <a:spLocks noGrp="1"/>
          </p:cNvSpPr>
          <p:nvPr>
            <p:ph type="sldNum" sz="quarter" idx="12"/>
          </p:nvPr>
        </p:nvSpPr>
        <p:spPr/>
        <p:txBody>
          <a:bodyPr/>
          <a:lstStyle/>
          <a:p>
            <a:fld id="{7086120E-50A3-4078-BBC8-70A7117E85E3}" type="slidenum">
              <a:rPr lang="en-US" smtClean="0"/>
              <a:t>‹#›</a:t>
            </a:fld>
            <a:endParaRPr lang="en-US"/>
          </a:p>
        </p:txBody>
      </p:sp>
    </p:spTree>
    <p:extLst>
      <p:ext uri="{BB962C8B-B14F-4D97-AF65-F5344CB8AC3E}">
        <p14:creationId xmlns:p14="http://schemas.microsoft.com/office/powerpoint/2010/main" val="22473317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lnSpc>
                <a:spcPct val="100000"/>
              </a:lnSpc>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3737430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Simple Text">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6" name="think-cell Slide" r:id="rId4" imgW="473" imgH="476" progId="TCLayout.ActiveDocument.1">
                  <p:embed/>
                </p:oleObj>
              </mc:Choice>
              <mc:Fallback>
                <p:oleObj name="think-cell Slide" r:id="rId4" imgW="473" imgH="476"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6" name="Title 1"/>
          <p:cNvSpPr>
            <a:spLocks noGrp="1"/>
          </p:cNvSpPr>
          <p:nvPr>
            <p:ph type="title"/>
          </p:nvPr>
        </p:nvSpPr>
        <p:spPr>
          <a:xfrm>
            <a:off x="714568" y="357810"/>
            <a:ext cx="10507948" cy="498610"/>
          </a:xfrm>
        </p:spPr>
        <p:txBody>
          <a:bodyPr/>
          <a:lstStyle>
            <a:lvl1pPr>
              <a:defRPr baseline="0">
                <a:solidFill>
                  <a:schemeClr val="tx1"/>
                </a:solidFill>
                <a:latin typeface="Segoe UI" panose="020B0502040204020203" pitchFamily="34" charset="0"/>
                <a:cs typeface="Segoe UI" panose="020B0502040204020203" pitchFamily="34" charset="0"/>
              </a:defRPr>
            </a:lvl1pPr>
          </a:lstStyle>
          <a:p>
            <a:r>
              <a:rPr lang="en-US"/>
              <a:t>Click to edit Master title style</a:t>
            </a:r>
          </a:p>
        </p:txBody>
      </p:sp>
      <p:sp>
        <p:nvSpPr>
          <p:cNvPr id="5" name="Content Placeholder 4"/>
          <p:cNvSpPr>
            <a:spLocks noGrp="1"/>
          </p:cNvSpPr>
          <p:nvPr>
            <p:ph sz="quarter" idx="12"/>
          </p:nvPr>
        </p:nvSpPr>
        <p:spPr>
          <a:xfrm>
            <a:off x="714568" y="1005840"/>
            <a:ext cx="10507947" cy="5053316"/>
          </a:xfrm>
          <a:prstGeom prst="rect">
            <a:avLst/>
          </a:prstGeom>
        </p:spPr>
        <p:txBody>
          <a:bodyPr/>
          <a:lstStyle>
            <a:lvl1pPr>
              <a:buClr>
                <a:schemeClr val="accent1"/>
              </a:buClr>
              <a:defRPr>
                <a:latin typeface="Segoe UI" panose="020B0502040204020203" pitchFamily="34" charset="0"/>
                <a:ea typeface="Open Sans" panose="020B0606030504020204" pitchFamily="34" charset="0"/>
                <a:cs typeface="Segoe UI" panose="020B0502040204020203" pitchFamily="34" charset="0"/>
              </a:defRPr>
            </a:lvl1pPr>
            <a:lvl2pPr>
              <a:buClr>
                <a:schemeClr val="accent3"/>
              </a:buClr>
              <a:defRPr>
                <a:latin typeface="Segoe UI" panose="020B0502040204020203" pitchFamily="34" charset="0"/>
                <a:ea typeface="Open Sans" panose="020B0606030504020204" pitchFamily="34" charset="0"/>
                <a:cs typeface="Segoe UI" panose="020B0502040204020203" pitchFamily="34" charset="0"/>
              </a:defRPr>
            </a:lvl2pPr>
            <a:lvl3pPr>
              <a:buClr>
                <a:schemeClr val="accent3"/>
              </a:buClr>
              <a:defRPr>
                <a:latin typeface="Segoe UI" panose="020B0502040204020203" pitchFamily="34" charset="0"/>
                <a:ea typeface="Open Sans" panose="020B0606030504020204" pitchFamily="34" charset="0"/>
                <a:cs typeface="Segoe UI" panose="020B0502040204020203" pitchFamily="34" charset="0"/>
              </a:defRPr>
            </a:lvl3pPr>
            <a:lvl4pPr marL="1600200" indent="-228600">
              <a:buClr>
                <a:schemeClr val="accent3"/>
              </a:buClr>
              <a:buFont typeface="Arial" panose="020B0604020202020204" pitchFamily="34" charset="0"/>
              <a:buChar char="-"/>
              <a:defRPr sz="1400">
                <a:latin typeface="Segoe UI" panose="020B0502040204020203" pitchFamily="34" charset="0"/>
                <a:ea typeface="Open Sans" panose="020B0606030504020204" pitchFamily="34" charset="0"/>
                <a:cs typeface="Segoe UI" panose="020B0502040204020203" pitchFamily="34" charset="0"/>
              </a:defRPr>
            </a:lvl4pPr>
            <a:lvl5pPr>
              <a:buClr>
                <a:schemeClr val="accent3"/>
              </a:buClr>
              <a:defRPr sz="1400">
                <a:latin typeface="Segoe UI" panose="020B0502040204020203" pitchFamily="34" charset="0"/>
                <a:ea typeface="Open Sans" panose="020B0606030504020204"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3"/>
          </p:nvPr>
        </p:nvSpPr>
        <p:spPr>
          <a:xfrm>
            <a:off x="-208344" y="6567660"/>
            <a:ext cx="674688" cy="504825"/>
          </a:xfrm>
          <a:prstGeom prst="rect">
            <a:avLst/>
          </a:prstGeom>
        </p:spPr>
        <p:txBody>
          <a:bodyPr/>
          <a:lstStyle>
            <a:lvl1pPr algn="r">
              <a:defRPr sz="1000">
                <a:solidFill>
                  <a:schemeClr val="tx1">
                    <a:lumMod val="50000"/>
                    <a:lumOff val="50000"/>
                  </a:schemeClr>
                </a:solidFill>
                <a:latin typeface="Segoe UI" panose="020B0502040204020203" pitchFamily="34" charset="0"/>
                <a:ea typeface="Open Sans" panose="020B0606030504020204" pitchFamily="34" charset="0"/>
                <a:cs typeface="Segoe UI" panose="020B0502040204020203" pitchFamily="34" charset="0"/>
              </a:defRPr>
            </a:lvl1pPr>
          </a:lstStyle>
          <a:p>
            <a:pPr>
              <a:defRPr/>
            </a:pPr>
            <a:fld id="{65C380C9-3062-4F1D-A521-BEC000498A55}" type="slidenum">
              <a:rPr lang="en-US" smtClean="0"/>
              <a:pPr>
                <a:defRPr/>
              </a:pPr>
              <a:t>‹#›</a:t>
            </a:fld>
            <a:endParaRPr lang="en-US"/>
          </a:p>
        </p:txBody>
      </p:sp>
    </p:spTree>
    <p:extLst>
      <p:ext uri="{BB962C8B-B14F-4D97-AF65-F5344CB8AC3E}">
        <p14:creationId xmlns:p14="http://schemas.microsoft.com/office/powerpoint/2010/main" val="356542719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_Title and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26828718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_Title and Content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
        <p:nvSpPr>
          <p:cNvPr id="10" name="Text Placeholder 6">
            <a:extLst>
              <a:ext uri="{FF2B5EF4-FFF2-40B4-BE49-F238E27FC236}">
                <a16:creationId xmlns:a16="http://schemas.microsoft.com/office/drawing/2014/main" id="{4064076E-2966-4D1B-8F30-6885CA148AF4}"/>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353555833"/>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er + large Icon">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699"/>
            <a:ext cx="5600700" cy="2019301"/>
          </a:xfrm>
        </p:spPr>
        <p:txBody>
          <a:bodyPr tIns="0" anchor="t"/>
          <a:lstStyle>
            <a:lvl1pPr>
              <a:lnSpc>
                <a:spcPct val="10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33970266"/>
      </p:ext>
    </p:extLst>
  </p:cSld>
  <p:clrMapOvr>
    <a:masterClrMapping/>
  </p:clrMapOvr>
  <p:extLst>
    <p:ext uri="{DCECCB84-F9BA-43D5-87BE-67443E8EF086}">
      <p15:sldGuideLst xmlns:p15="http://schemas.microsoft.com/office/powerpoint/2012/main">
        <p15:guide id="1" orient="horz" pos="3072">
          <p15:clr>
            <a:srgbClr val="FBAE40"/>
          </p15:clr>
        </p15:guide>
        <p15:guide id="2" pos="5592">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9" Type="http://schemas.openxmlformats.org/officeDocument/2006/relationships/slideLayout" Target="../slideLayouts/slideLayout78.xml"/><Relationship Id="rId21" Type="http://schemas.openxmlformats.org/officeDocument/2006/relationships/slideLayout" Target="../slideLayouts/slideLayout60.xml"/><Relationship Id="rId34" Type="http://schemas.openxmlformats.org/officeDocument/2006/relationships/slideLayout" Target="../slideLayouts/slideLayout73.xml"/><Relationship Id="rId42" Type="http://schemas.openxmlformats.org/officeDocument/2006/relationships/slideLayout" Target="../slideLayouts/slideLayout81.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37" Type="http://schemas.openxmlformats.org/officeDocument/2006/relationships/slideLayout" Target="../slideLayouts/slideLayout76.xml"/><Relationship Id="rId40" Type="http://schemas.openxmlformats.org/officeDocument/2006/relationships/slideLayout" Target="../slideLayouts/slideLayout79.xml"/><Relationship Id="rId45" Type="http://schemas.openxmlformats.org/officeDocument/2006/relationships/slideLayout" Target="../slideLayouts/slideLayout84.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36" Type="http://schemas.openxmlformats.org/officeDocument/2006/relationships/slideLayout" Target="../slideLayouts/slideLayout75.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4" Type="http://schemas.openxmlformats.org/officeDocument/2006/relationships/slideLayout" Target="../slideLayouts/slideLayout83.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 Id="rId35" Type="http://schemas.openxmlformats.org/officeDocument/2006/relationships/slideLayout" Target="../slideLayouts/slideLayout74.xml"/><Relationship Id="rId43" Type="http://schemas.openxmlformats.org/officeDocument/2006/relationships/slideLayout" Target="../slideLayouts/slideLayout82.xml"/><Relationship Id="rId8" Type="http://schemas.openxmlformats.org/officeDocument/2006/relationships/slideLayout" Target="../slideLayouts/slideLayout47.xml"/><Relationship Id="rId3" Type="http://schemas.openxmlformats.org/officeDocument/2006/relationships/slideLayout" Target="../slideLayouts/slideLayout42.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slideLayout" Target="../slideLayouts/slideLayout72.xml"/><Relationship Id="rId38" Type="http://schemas.openxmlformats.org/officeDocument/2006/relationships/slideLayout" Target="../slideLayouts/slideLayout77.xml"/><Relationship Id="rId46" Type="http://schemas.openxmlformats.org/officeDocument/2006/relationships/theme" Target="../theme/theme2.xml"/><Relationship Id="rId20" Type="http://schemas.openxmlformats.org/officeDocument/2006/relationships/slideLayout" Target="../slideLayouts/slideLayout59.xml"/><Relationship Id="rId41"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5431E2-DC1C-4926-9681-B5EB493CA4A1}"/>
              </a:ext>
            </a:extLst>
          </p:cNvPr>
          <p:cNvSpPr>
            <a:spLocks noGrp="1"/>
          </p:cNvSpPr>
          <p:nvPr>
            <p:ph type="title"/>
          </p:nvPr>
        </p:nvSpPr>
        <p:spPr>
          <a:xfrm>
            <a:off x="495299" y="495300"/>
            <a:ext cx="11201401" cy="41910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43AB30FB-4B8F-4B77-AC4C-E2E31B21423D}"/>
              </a:ext>
            </a:extLst>
          </p:cNvPr>
          <p:cNvSpPr>
            <a:spLocks noGrp="1"/>
          </p:cNvSpPr>
          <p:nvPr>
            <p:ph type="body" idx="1"/>
          </p:nvPr>
        </p:nvSpPr>
        <p:spPr>
          <a:xfrm>
            <a:off x="495299" y="1409700"/>
            <a:ext cx="11201401" cy="4457701"/>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9C9C61BD-1A56-4C96-8300-B2F24AEB8A0E}"/>
              </a:ext>
            </a:extLst>
          </p:cNvPr>
          <p:cNvSpPr>
            <a:spLocks noGrp="1"/>
          </p:cNvSpPr>
          <p:nvPr>
            <p:ph type="ftr" sz="quarter" idx="3"/>
          </p:nvPr>
        </p:nvSpPr>
        <p:spPr>
          <a:xfrm>
            <a:off x="495299" y="6480164"/>
            <a:ext cx="5600702" cy="237617"/>
          </a:xfrm>
          <a:prstGeom prst="rect">
            <a:avLst/>
          </a:prstGeom>
        </p:spPr>
        <p:txBody>
          <a:bodyPr vert="horz" lIns="0" tIns="0" rIns="0" bIns="0" rtlCol="0" anchor="b">
            <a:noAutofit/>
          </a:bodyPr>
          <a:lstStyle>
            <a:lvl1pPr algn="l">
              <a:defRPr sz="1000" b="1">
                <a:solidFill>
                  <a:schemeClr val="accent3"/>
                </a:solidFill>
              </a:defRPr>
            </a:lvl1pPr>
          </a:lstStyle>
          <a:p>
            <a:r>
              <a:rPr lang="en-US"/>
              <a:t>Footer, Arial Bold 10pt</a:t>
            </a:r>
          </a:p>
        </p:txBody>
      </p:sp>
      <p:sp>
        <p:nvSpPr>
          <p:cNvPr id="6" name="Slide Number Placeholder 5">
            <a:extLst>
              <a:ext uri="{FF2B5EF4-FFF2-40B4-BE49-F238E27FC236}">
                <a16:creationId xmlns:a16="http://schemas.microsoft.com/office/drawing/2014/main" id="{7B471868-C853-40C5-8660-D23F908B5BC5}"/>
              </a:ext>
            </a:extLst>
          </p:cNvPr>
          <p:cNvSpPr>
            <a:spLocks noGrp="1"/>
          </p:cNvSpPr>
          <p:nvPr>
            <p:ph type="sldNum" sz="quarter" idx="4"/>
          </p:nvPr>
        </p:nvSpPr>
        <p:spPr>
          <a:xfrm>
            <a:off x="11199755" y="6480164"/>
            <a:ext cx="496945" cy="237617"/>
          </a:xfrm>
          <a:prstGeom prst="rect">
            <a:avLst/>
          </a:prstGeom>
        </p:spPr>
        <p:txBody>
          <a:bodyPr vert="horz" lIns="0" tIns="0" rIns="0" bIns="0" rtlCol="0" anchor="b">
            <a:noAutofit/>
          </a:bodyPr>
          <a:lstStyle>
            <a:lvl1pPr algn="r">
              <a:defRPr sz="1000" b="1">
                <a:solidFill>
                  <a:schemeClr val="accent3"/>
                </a:solidFill>
              </a:defRPr>
            </a:lvl1pPr>
          </a:lstStyle>
          <a:p>
            <a:fld id="{7B94EC18-1D2B-4535-B738-0E53AFE26620}" type="slidenum">
              <a:rPr lang="en-US" smtClean="0"/>
              <a:pPr/>
              <a:t>‹#›</a:t>
            </a:fld>
            <a:endParaRPr lang="en-US"/>
          </a:p>
        </p:txBody>
      </p:sp>
      <p:sp>
        <p:nvSpPr>
          <p:cNvPr id="36" name="Rectangle 23">
            <a:extLst>
              <a:ext uri="{FF2B5EF4-FFF2-40B4-BE49-F238E27FC236}">
                <a16:creationId xmlns:a16="http://schemas.microsoft.com/office/drawing/2014/main" id="{D7686E33-694A-4833-A47B-FAB757D25342}"/>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accent3"/>
                </a:solidFill>
                <a:latin typeface="+mn-lt"/>
                <a:cs typeface="Arial" panose="020B0604020202020204" pitchFamily="34" charset="0"/>
              </a:rPr>
              <a:t>Honeywell Confidential - ©2019 by Honeywell International Inc. All rights reserved.</a:t>
            </a:r>
          </a:p>
        </p:txBody>
      </p:sp>
    </p:spTree>
    <p:extLst>
      <p:ext uri="{BB962C8B-B14F-4D97-AF65-F5344CB8AC3E}">
        <p14:creationId xmlns:p14="http://schemas.microsoft.com/office/powerpoint/2010/main" val="1961464670"/>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75" r:id="rId3"/>
    <p:sldLayoutId id="2147483679" r:id="rId4"/>
    <p:sldLayoutId id="2147483651" r:id="rId5"/>
    <p:sldLayoutId id="2147483666" r:id="rId6"/>
    <p:sldLayoutId id="2147483667" r:id="rId7"/>
    <p:sldLayoutId id="2147483673" r:id="rId8"/>
    <p:sldLayoutId id="2147483674" r:id="rId9"/>
    <p:sldLayoutId id="2147483678" r:id="rId10"/>
    <p:sldLayoutId id="2147483665" r:id="rId11"/>
    <p:sldLayoutId id="2147483657" r:id="rId12"/>
    <p:sldLayoutId id="2147483670" r:id="rId13"/>
    <p:sldLayoutId id="2147483650" r:id="rId14"/>
    <p:sldLayoutId id="2147483656" r:id="rId15"/>
    <p:sldLayoutId id="2147483664" r:id="rId16"/>
    <p:sldLayoutId id="2147483661" r:id="rId17"/>
    <p:sldLayoutId id="2147483658" r:id="rId18"/>
    <p:sldLayoutId id="2147483662" r:id="rId19"/>
    <p:sldLayoutId id="2147483659" r:id="rId20"/>
    <p:sldLayoutId id="2147483663" r:id="rId21"/>
    <p:sldLayoutId id="2147483660" r:id="rId22"/>
    <p:sldLayoutId id="2147483681" r:id="rId23"/>
    <p:sldLayoutId id="2147483654" r:id="rId24"/>
    <p:sldLayoutId id="2147483655" r:id="rId25"/>
    <p:sldLayoutId id="2147483692" r:id="rId26"/>
    <p:sldLayoutId id="2147483693" r:id="rId27"/>
    <p:sldLayoutId id="2147483694" r:id="rId28"/>
    <p:sldLayoutId id="2147483695" r:id="rId29"/>
    <p:sldLayoutId id="2147483696" r:id="rId30"/>
    <p:sldLayoutId id="2147483697" r:id="rId31"/>
    <p:sldLayoutId id="2147483698" r:id="rId32"/>
    <p:sldLayoutId id="2147483699" r:id="rId33"/>
    <p:sldLayoutId id="2147483700" r:id="rId34"/>
    <p:sldLayoutId id="2147483701" r:id="rId35"/>
    <p:sldLayoutId id="2147483702" r:id="rId36"/>
    <p:sldLayoutId id="2147483703" r:id="rId37"/>
    <p:sldLayoutId id="2147483672" r:id="rId38"/>
    <p:sldLayoutId id="2147483704" r:id="rId39"/>
  </p:sldLayoutIdLst>
  <p:hf hdr="0"/>
  <p:txStyles>
    <p:titleStyle>
      <a:lvl1pPr algn="l" defTabSz="914400" rtl="0" eaLnBrk="1" latinLnBrk="0" hangingPunct="1">
        <a:lnSpc>
          <a:spcPct val="100000"/>
        </a:lnSpc>
        <a:spcBef>
          <a:spcPct val="0"/>
        </a:spcBef>
        <a:buNone/>
        <a:defRPr sz="3200" kern="1200" cap="all"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DE53C"/>
          </p15:clr>
        </p15:guide>
        <p15:guide id="2" pos="3840" userDrawn="1">
          <p15:clr>
            <a:srgbClr val="9FCC3B"/>
          </p15:clr>
        </p15:guide>
        <p15:guide id="3" orient="horz" pos="312" userDrawn="1">
          <p15:clr>
            <a:srgbClr val="9FCC3B"/>
          </p15:clr>
        </p15:guide>
        <p15:guide id="4" orient="horz" pos="4008" userDrawn="1">
          <p15:clr>
            <a:srgbClr val="FDE53C"/>
          </p15:clr>
        </p15:guide>
        <p15:guide id="6" pos="7368" userDrawn="1">
          <p15:clr>
            <a:srgbClr val="9FCC3B"/>
          </p15:clr>
        </p15:guide>
        <p15:guide id="7" orient="horz" pos="3696" userDrawn="1">
          <p15:clr>
            <a:srgbClr val="9FCC3B"/>
          </p15:clr>
        </p15:guide>
        <p15:guide id="9" orient="horz" pos="576" userDrawn="1">
          <p15:clr>
            <a:srgbClr val="9FCC3B"/>
          </p15:clr>
        </p15:guide>
        <p15:guide id="10" orient="horz" pos="888" userDrawn="1">
          <p15:clr>
            <a:srgbClr val="9FCC3B"/>
          </p15:clr>
        </p15:guide>
        <p15:guide id="11" orient="horz" pos="2304" userDrawn="1">
          <p15:clr>
            <a:srgbClr val="9FCC3B"/>
          </p15:clr>
        </p15:guide>
        <p15:guide id="12" userDrawn="1">
          <p15:clr>
            <a:srgbClr val="000000"/>
          </p15:clr>
        </p15:guide>
        <p15:guide id="13" pos="7680" userDrawn="1">
          <p15:clr>
            <a:srgbClr val="000000"/>
          </p15:clr>
        </p15:guide>
        <p15:guide id="14" orient="horz" userDrawn="1">
          <p15:clr>
            <a:srgbClr val="000000"/>
          </p15:clr>
        </p15:guide>
        <p15:guide id="15" orient="horz" pos="4320" userDrawn="1">
          <p15:clr>
            <a:srgbClr val="000000"/>
          </p15:clr>
        </p15:guide>
        <p15:guide id="16" pos="312" userDrawn="1">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5431E2-DC1C-4926-9681-B5EB493CA4A1}"/>
              </a:ext>
            </a:extLst>
          </p:cNvPr>
          <p:cNvSpPr>
            <a:spLocks noGrp="1"/>
          </p:cNvSpPr>
          <p:nvPr>
            <p:ph type="title"/>
          </p:nvPr>
        </p:nvSpPr>
        <p:spPr>
          <a:xfrm>
            <a:off x="495299" y="495300"/>
            <a:ext cx="11201401" cy="41910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43AB30FB-4B8F-4B77-AC4C-E2E31B21423D}"/>
              </a:ext>
            </a:extLst>
          </p:cNvPr>
          <p:cNvSpPr>
            <a:spLocks noGrp="1"/>
          </p:cNvSpPr>
          <p:nvPr>
            <p:ph type="body" idx="1"/>
          </p:nvPr>
        </p:nvSpPr>
        <p:spPr>
          <a:xfrm>
            <a:off x="495299" y="1409700"/>
            <a:ext cx="11201401" cy="4457701"/>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9C9C61BD-1A56-4C96-8300-B2F24AEB8A0E}"/>
              </a:ext>
            </a:extLst>
          </p:cNvPr>
          <p:cNvSpPr>
            <a:spLocks noGrp="1"/>
          </p:cNvSpPr>
          <p:nvPr>
            <p:ph type="ftr" sz="quarter" idx="3"/>
          </p:nvPr>
        </p:nvSpPr>
        <p:spPr>
          <a:xfrm>
            <a:off x="495299" y="6480164"/>
            <a:ext cx="5600702" cy="237617"/>
          </a:xfrm>
          <a:prstGeom prst="rect">
            <a:avLst/>
          </a:prstGeom>
        </p:spPr>
        <p:txBody>
          <a:bodyPr vert="horz" lIns="0" tIns="0" rIns="0" bIns="0" rtlCol="0" anchor="b">
            <a:noAutofit/>
          </a:bodyPr>
          <a:lstStyle>
            <a:lvl1pPr algn="l">
              <a:defRPr sz="1000" b="1">
                <a:solidFill>
                  <a:schemeClr val="accent3"/>
                </a:solidFill>
              </a:defRPr>
            </a:lvl1pPr>
          </a:lstStyle>
          <a:p>
            <a:r>
              <a:rPr lang="en-US"/>
              <a:t>Footer, Arial Bold 10pt</a:t>
            </a:r>
          </a:p>
        </p:txBody>
      </p:sp>
      <p:sp>
        <p:nvSpPr>
          <p:cNvPr id="6" name="Slide Number Placeholder 5">
            <a:extLst>
              <a:ext uri="{FF2B5EF4-FFF2-40B4-BE49-F238E27FC236}">
                <a16:creationId xmlns:a16="http://schemas.microsoft.com/office/drawing/2014/main" id="{7B471868-C853-40C5-8660-D23F908B5BC5}"/>
              </a:ext>
            </a:extLst>
          </p:cNvPr>
          <p:cNvSpPr>
            <a:spLocks noGrp="1"/>
          </p:cNvSpPr>
          <p:nvPr>
            <p:ph type="sldNum" sz="quarter" idx="4"/>
          </p:nvPr>
        </p:nvSpPr>
        <p:spPr>
          <a:xfrm>
            <a:off x="11199755" y="6480164"/>
            <a:ext cx="496945" cy="237617"/>
          </a:xfrm>
          <a:prstGeom prst="rect">
            <a:avLst/>
          </a:prstGeom>
        </p:spPr>
        <p:txBody>
          <a:bodyPr vert="horz" lIns="0" tIns="0" rIns="0" bIns="0" rtlCol="0" anchor="b">
            <a:noAutofit/>
          </a:bodyPr>
          <a:lstStyle>
            <a:lvl1pPr algn="r">
              <a:defRPr sz="1000" b="1">
                <a:solidFill>
                  <a:schemeClr val="accent3"/>
                </a:solidFill>
              </a:defRPr>
            </a:lvl1pPr>
          </a:lstStyle>
          <a:p>
            <a:fld id="{7B94EC18-1D2B-4535-B738-0E53AFE26620}" type="slidenum">
              <a:rPr lang="en-US" smtClean="0"/>
              <a:pPr/>
              <a:t>‹#›</a:t>
            </a:fld>
            <a:endParaRPr lang="en-US"/>
          </a:p>
        </p:txBody>
      </p:sp>
      <p:sp>
        <p:nvSpPr>
          <p:cNvPr id="36" name="Rectangle 23">
            <a:extLst>
              <a:ext uri="{FF2B5EF4-FFF2-40B4-BE49-F238E27FC236}">
                <a16:creationId xmlns:a16="http://schemas.microsoft.com/office/drawing/2014/main" id="{D7686E33-694A-4833-A47B-FAB757D25342}"/>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accent3"/>
                </a:solidFill>
                <a:latin typeface="+mn-lt"/>
                <a:cs typeface="Arial" panose="020B0604020202020204" pitchFamily="34" charset="0"/>
              </a:rPr>
              <a:t>Honeywell Confidential - ©2019 by Honeywell International Inc. All rights reserved.</a:t>
            </a:r>
          </a:p>
        </p:txBody>
      </p:sp>
    </p:spTree>
    <p:extLst>
      <p:ext uri="{BB962C8B-B14F-4D97-AF65-F5344CB8AC3E}">
        <p14:creationId xmlns:p14="http://schemas.microsoft.com/office/powerpoint/2010/main" val="324959935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 id="2147483730" r:id="rId25"/>
    <p:sldLayoutId id="2147483731" r:id="rId26"/>
    <p:sldLayoutId id="2147483732" r:id="rId27"/>
    <p:sldLayoutId id="2147483733" r:id="rId28"/>
    <p:sldLayoutId id="2147483734" r:id="rId29"/>
    <p:sldLayoutId id="2147483735" r:id="rId30"/>
    <p:sldLayoutId id="2147483736" r:id="rId31"/>
    <p:sldLayoutId id="2147483737" r:id="rId32"/>
    <p:sldLayoutId id="2147483738" r:id="rId33"/>
    <p:sldLayoutId id="2147483739" r:id="rId34"/>
    <p:sldLayoutId id="2147483740" r:id="rId35"/>
    <p:sldLayoutId id="2147483741" r:id="rId36"/>
    <p:sldLayoutId id="2147483742" r:id="rId37"/>
    <p:sldLayoutId id="2147483743" r:id="rId38"/>
    <p:sldLayoutId id="2147483744" r:id="rId39"/>
    <p:sldLayoutId id="2147483745" r:id="rId40"/>
    <p:sldLayoutId id="2147483746" r:id="rId41"/>
    <p:sldLayoutId id="2147483747" r:id="rId42"/>
    <p:sldLayoutId id="2147483748" r:id="rId43"/>
    <p:sldLayoutId id="2147483749" r:id="rId44"/>
    <p:sldLayoutId id="2147483750" r:id="rId45"/>
  </p:sldLayoutIdLst>
  <p:hf hdr="0"/>
  <p:txStyles>
    <p:titleStyle>
      <a:lvl1pPr algn="l" defTabSz="914400" rtl="0" eaLnBrk="1" latinLnBrk="0" hangingPunct="1">
        <a:lnSpc>
          <a:spcPct val="100000"/>
        </a:lnSpc>
        <a:spcBef>
          <a:spcPct val="0"/>
        </a:spcBef>
        <a:buNone/>
        <a:defRPr sz="3200" kern="1200" cap="all"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DE53C"/>
          </p15:clr>
        </p15:guide>
        <p15:guide id="2" pos="3840">
          <p15:clr>
            <a:srgbClr val="9FCC3B"/>
          </p15:clr>
        </p15:guide>
        <p15:guide id="3" orient="horz" pos="312">
          <p15:clr>
            <a:srgbClr val="9FCC3B"/>
          </p15:clr>
        </p15:guide>
        <p15:guide id="4" orient="horz" pos="4008">
          <p15:clr>
            <a:srgbClr val="FDE53C"/>
          </p15:clr>
        </p15:guide>
        <p15:guide id="6" pos="7368">
          <p15:clr>
            <a:srgbClr val="9FCC3B"/>
          </p15:clr>
        </p15:guide>
        <p15:guide id="7" orient="horz" pos="3696">
          <p15:clr>
            <a:srgbClr val="9FCC3B"/>
          </p15:clr>
        </p15:guide>
        <p15:guide id="9" orient="horz" pos="576">
          <p15:clr>
            <a:srgbClr val="9FCC3B"/>
          </p15:clr>
        </p15:guide>
        <p15:guide id="10" orient="horz" pos="888">
          <p15:clr>
            <a:srgbClr val="9FCC3B"/>
          </p15:clr>
        </p15:guide>
        <p15:guide id="11" orient="horz" pos="2304">
          <p15:clr>
            <a:srgbClr val="9FCC3B"/>
          </p15:clr>
        </p15:guide>
        <p15:guide id="12">
          <p15:clr>
            <a:srgbClr val="000000"/>
          </p15:clr>
        </p15:guide>
        <p15:guide id="13" pos="7680">
          <p15:clr>
            <a:srgbClr val="000000"/>
          </p15:clr>
        </p15:guide>
        <p15:guide id="14" orient="horz">
          <p15:clr>
            <a:srgbClr val="000000"/>
          </p15:clr>
        </p15:guide>
        <p15:guide id="15" orient="horz" pos="4320">
          <p15:clr>
            <a:srgbClr val="000000"/>
          </p15:clr>
        </p15:guide>
        <p15:guide id="16" pos="312">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62.emf"/></Relationships>
</file>

<file path=ppt/slides/_rels/slide1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3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1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hyperlink" Target="https://myhoneywellbuildingsuniversity.com/training/search/tc500" TargetMode="Externa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69.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19.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93.png"/><Relationship Id="rId18" Type="http://schemas.openxmlformats.org/officeDocument/2006/relationships/image" Target="../media/image97.png"/><Relationship Id="rId3" Type="http://schemas.openxmlformats.org/officeDocument/2006/relationships/image" Target="../media/image83.png"/><Relationship Id="rId7" Type="http://schemas.openxmlformats.org/officeDocument/2006/relationships/image" Target="../media/image87.png"/><Relationship Id="rId12" Type="http://schemas.openxmlformats.org/officeDocument/2006/relationships/image" Target="../media/image92.png"/><Relationship Id="rId17" Type="http://schemas.openxmlformats.org/officeDocument/2006/relationships/image" Target="../media/image96.png"/><Relationship Id="rId2" Type="http://schemas.openxmlformats.org/officeDocument/2006/relationships/notesSlide" Target="../notesSlides/notesSlide5.xml"/><Relationship Id="rId16" Type="http://schemas.openxmlformats.org/officeDocument/2006/relationships/hyperlink" Target="https://buildings.honeywell.com/us/en/brands/our-brands/bms/field-devices/tc500a_commercial_thermostat" TargetMode="External"/><Relationship Id="rId1" Type="http://schemas.openxmlformats.org/officeDocument/2006/relationships/slideLayout" Target="../slideLayouts/slideLayout69.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image" Target="../media/image85.png"/><Relationship Id="rId15" Type="http://schemas.openxmlformats.org/officeDocument/2006/relationships/image" Target="../media/image95.png"/><Relationship Id="rId10" Type="http://schemas.openxmlformats.org/officeDocument/2006/relationships/image" Target="../media/image90.png"/><Relationship Id="rId19" Type="http://schemas.openxmlformats.org/officeDocument/2006/relationships/image" Target="../media/image98.png"/><Relationship Id="rId4" Type="http://schemas.openxmlformats.org/officeDocument/2006/relationships/image" Target="../media/image84.png"/><Relationship Id="rId9" Type="http://schemas.openxmlformats.org/officeDocument/2006/relationships/image" Target="../media/image89.png"/><Relationship Id="rId14" Type="http://schemas.openxmlformats.org/officeDocument/2006/relationships/image" Target="../media/image94.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2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hyperlink" Target="https://www.cpq.honeywell.com/eCommerce#/sub/a1m1R000003VD6AQAW" TargetMode="External"/><Relationship Id="rId2" Type="http://schemas.openxmlformats.org/officeDocument/2006/relationships/hyperlink" Target="https://buildings.honeywell.com/shop/honeywell/en/Honeywell-Products/Products/By-Brand/Honeywell-BMS-NA/TC500A-Commercial-Thermostat/p/TC500A-N" TargetMode="External"/><Relationship Id="rId1" Type="http://schemas.openxmlformats.org/officeDocument/2006/relationships/slideLayout" Target="../slideLayouts/slideLayout27.xml"/><Relationship Id="rId5" Type="http://schemas.openxmlformats.org/officeDocument/2006/relationships/image" Target="../media/image100.jpg"/><Relationship Id="rId4" Type="http://schemas.openxmlformats.org/officeDocument/2006/relationships/image" Target="../media/image99.jpg"/></Relationships>
</file>

<file path=ppt/slides/_rels/slide2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36.xml"/><Relationship Id="rId1" Type="http://schemas.openxmlformats.org/officeDocument/2006/relationships/video" Target="https://www.youtube.com/embed/ZFe8CIGfY30?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5.jpeg"/><Relationship Id="rId2" Type="http://schemas.openxmlformats.org/officeDocument/2006/relationships/image" Target="../media/image30.png"/><Relationship Id="rId1" Type="http://schemas.openxmlformats.org/officeDocument/2006/relationships/slideLayout" Target="../slideLayouts/slideLayout36.xml"/><Relationship Id="rId6" Type="http://schemas.openxmlformats.org/officeDocument/2006/relationships/image" Target="../media/image23.png"/><Relationship Id="rId5" Type="http://schemas.openxmlformats.org/officeDocument/2006/relationships/image" Target="../media/image33.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34.pn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image" Target="../media/image23.png"/><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24.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png"/><Relationship Id="rId19" Type="http://schemas.openxmlformats.org/officeDocument/2006/relationships/image" Target="../media/image50.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png"/></Relationships>
</file>

<file path=ppt/slides/_rels/slide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23.png"/><Relationship Id="rId7" Type="http://schemas.openxmlformats.org/officeDocument/2006/relationships/image" Target="../media/image56.pn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jpeg"/><Relationship Id="rId9"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t="-9000" b="-9000"/>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673DA8B-C289-4980-86C0-BF82778328AF}"/>
              </a:ext>
            </a:extLst>
          </p:cNvPr>
          <p:cNvSpPr/>
          <p:nvPr/>
        </p:nvSpPr>
        <p:spPr>
          <a:xfrm>
            <a:off x="2876" y="-4313"/>
            <a:ext cx="12272512" cy="6881004"/>
          </a:xfrm>
          <a:prstGeom prst="rect">
            <a:avLst/>
          </a:prstGeom>
          <a:solidFill>
            <a:srgbClr val="00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 name="Title 1">
            <a:extLst>
              <a:ext uri="{FF2B5EF4-FFF2-40B4-BE49-F238E27FC236}">
                <a16:creationId xmlns:a16="http://schemas.microsoft.com/office/drawing/2014/main" id="{7E846355-EA2D-43B9-9475-8828D976A914}"/>
              </a:ext>
            </a:extLst>
          </p:cNvPr>
          <p:cNvSpPr>
            <a:spLocks noGrp="1"/>
          </p:cNvSpPr>
          <p:nvPr>
            <p:ph type="ctrTitle"/>
          </p:nvPr>
        </p:nvSpPr>
        <p:spPr/>
        <p:txBody>
          <a:bodyPr/>
          <a:lstStyle/>
          <a:p>
            <a:br>
              <a:rPr lang="en-US" sz="4000" dirty="0"/>
            </a:br>
            <a:r>
              <a:rPr lang="en-US" sz="4000" dirty="0">
                <a:solidFill>
                  <a:schemeClr val="bg1"/>
                </a:solidFill>
                <a:latin typeface="Honeywell Sans Web Black"/>
              </a:rPr>
              <a:t>TC500 COMMERCIAL COMMUNICATING THERMOSTAT</a:t>
            </a:r>
            <a:br>
              <a:rPr lang="en-US" sz="4000" dirty="0">
                <a:latin typeface="Honeywell Sans Web Black" panose="02010A03040101060203" pitchFamily="2" charset="0"/>
              </a:rPr>
            </a:br>
            <a:br>
              <a:rPr lang="en-US" sz="4000" dirty="0"/>
            </a:br>
            <a:r>
              <a:rPr lang="en-US" sz="2000" dirty="0">
                <a:solidFill>
                  <a:schemeClr val="accent1"/>
                </a:solidFill>
              </a:rPr>
              <a:t>April 2021</a:t>
            </a:r>
            <a:endParaRPr lang="en-US" sz="4000" dirty="0">
              <a:solidFill>
                <a:schemeClr val="accent1"/>
              </a:solidFill>
            </a:endParaRPr>
          </a:p>
        </p:txBody>
      </p:sp>
      <p:sp>
        <p:nvSpPr>
          <p:cNvPr id="4" name="Subtitle 3">
            <a:extLst>
              <a:ext uri="{FF2B5EF4-FFF2-40B4-BE49-F238E27FC236}">
                <a16:creationId xmlns:a16="http://schemas.microsoft.com/office/drawing/2014/main" id="{BD5AD899-10BF-4706-A71F-465FD18C45FE}"/>
              </a:ext>
            </a:extLst>
          </p:cNvPr>
          <p:cNvSpPr>
            <a:spLocks noGrp="1"/>
          </p:cNvSpPr>
          <p:nvPr>
            <p:ph type="subTitle" idx="1"/>
          </p:nvPr>
        </p:nvSpPr>
        <p:spPr>
          <a:xfrm>
            <a:off x="503959" y="3848100"/>
            <a:ext cx="5592041" cy="389790"/>
          </a:xfrm>
        </p:spPr>
        <p:txBody>
          <a:bodyPr/>
          <a:lstStyle/>
          <a:p>
            <a:endParaRPr lang="en-US">
              <a:solidFill>
                <a:schemeClr val="bg1"/>
              </a:solidFill>
            </a:endParaRPr>
          </a:p>
        </p:txBody>
      </p:sp>
      <p:sp>
        <p:nvSpPr>
          <p:cNvPr id="3" name="Slide Number Placeholder 2">
            <a:extLst>
              <a:ext uri="{FF2B5EF4-FFF2-40B4-BE49-F238E27FC236}">
                <a16:creationId xmlns:a16="http://schemas.microsoft.com/office/drawing/2014/main" id="{8E1444E9-BDC1-47C3-ABF0-9314A52FBF31}"/>
              </a:ext>
            </a:extLst>
          </p:cNvPr>
          <p:cNvSpPr>
            <a:spLocks noGrp="1"/>
          </p:cNvSpPr>
          <p:nvPr>
            <p:ph type="sldNum" sz="quarter" idx="4294967295"/>
          </p:nvPr>
        </p:nvSpPr>
        <p:spPr>
          <a:xfrm>
            <a:off x="11695113" y="6480175"/>
            <a:ext cx="496887" cy="238125"/>
          </a:xfrm>
        </p:spPr>
        <p:txBody>
          <a:bodyPr/>
          <a:lstStyle/>
          <a:p>
            <a:fld id="{7B94EC18-1D2B-4535-B738-0E53AFE26620}" type="slidenum">
              <a:rPr lang="en-US" smtClean="0"/>
              <a:pPr/>
              <a:t>0</a:t>
            </a:fld>
            <a:endParaRPr lang="en-US"/>
          </a:p>
        </p:txBody>
      </p:sp>
      <p:pic>
        <p:nvPicPr>
          <p:cNvPr id="5" name="Picture 7" descr="A screenshot of a cell phone&#10;&#10;Description automatically generated">
            <a:extLst>
              <a:ext uri="{FF2B5EF4-FFF2-40B4-BE49-F238E27FC236}">
                <a16:creationId xmlns:a16="http://schemas.microsoft.com/office/drawing/2014/main" id="{24227812-22D3-4C57-9E33-685F5B37FEAA}"/>
              </a:ext>
            </a:extLst>
          </p:cNvPr>
          <p:cNvPicPr>
            <a:picLocks noChangeAspect="1"/>
          </p:cNvPicPr>
          <p:nvPr/>
        </p:nvPicPr>
        <p:blipFill>
          <a:blip r:embed="rId3"/>
          <a:stretch>
            <a:fillRect/>
          </a:stretch>
        </p:blipFill>
        <p:spPr>
          <a:xfrm>
            <a:off x="6946301" y="882494"/>
            <a:ext cx="3348114" cy="4181492"/>
          </a:xfrm>
          <a:prstGeom prst="rect">
            <a:avLst/>
          </a:prstGeom>
        </p:spPr>
      </p:pic>
      <p:pic>
        <p:nvPicPr>
          <p:cNvPr id="9" name="Picture 9">
            <a:extLst>
              <a:ext uri="{FF2B5EF4-FFF2-40B4-BE49-F238E27FC236}">
                <a16:creationId xmlns:a16="http://schemas.microsoft.com/office/drawing/2014/main" id="{143A38BF-9684-4B27-A005-74EF4535D240}"/>
              </a:ext>
            </a:extLst>
          </p:cNvPr>
          <p:cNvPicPr>
            <a:picLocks noChangeAspect="1"/>
          </p:cNvPicPr>
          <p:nvPr/>
        </p:nvPicPr>
        <p:blipFill>
          <a:blip r:embed="rId4"/>
          <a:stretch>
            <a:fillRect/>
          </a:stretch>
        </p:blipFill>
        <p:spPr>
          <a:xfrm>
            <a:off x="501272" y="6007554"/>
            <a:ext cx="2436284" cy="46717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6D410EF8-04B3-4EFF-922B-50CA4A6513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693" y="2157109"/>
            <a:ext cx="4676661" cy="3818397"/>
          </a:xfrm>
          <a:prstGeom prst="rect">
            <a:avLst/>
          </a:prstGeom>
        </p:spPr>
      </p:pic>
    </p:spTree>
    <p:extLst>
      <p:ext uri="{BB962C8B-B14F-4D97-AF65-F5344CB8AC3E}">
        <p14:creationId xmlns:p14="http://schemas.microsoft.com/office/powerpoint/2010/main" val="2208382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55"/>
          <p:cNvSpPr>
            <a:spLocks noGrp="1"/>
          </p:cNvSpPr>
          <p:nvPr>
            <p:ph type="title"/>
          </p:nvPr>
        </p:nvSpPr>
        <p:spPr/>
        <p:txBody>
          <a:bodyPr vert="horz" lIns="91440" tIns="45720" rIns="91440" bIns="45720" rtlCol="0" anchor="ctr">
            <a:noAutofit/>
          </a:bodyPr>
          <a:lstStyle/>
          <a:p>
            <a:r>
              <a:rPr lang="en-US" b="1">
                <a:latin typeface="Honeywell Sans Web Black"/>
                <a:cs typeface="Arial"/>
              </a:rPr>
              <a:t>Detailed SPECIFICATIONS </a:t>
            </a:r>
          </a:p>
        </p:txBody>
      </p:sp>
      <p:graphicFrame>
        <p:nvGraphicFramePr>
          <p:cNvPr id="2" name="Table 1">
            <a:extLst>
              <a:ext uri="{FF2B5EF4-FFF2-40B4-BE49-F238E27FC236}">
                <a16:creationId xmlns:a16="http://schemas.microsoft.com/office/drawing/2014/main" id="{3202B0EE-550B-4CE8-B9FE-CC710787C0FD}"/>
              </a:ext>
            </a:extLst>
          </p:cNvPr>
          <p:cNvGraphicFramePr>
            <a:graphicFrameLocks noGrp="1"/>
          </p:cNvGraphicFramePr>
          <p:nvPr>
            <p:extLst>
              <p:ext uri="{D42A27DB-BD31-4B8C-83A1-F6EECF244321}">
                <p14:modId xmlns:p14="http://schemas.microsoft.com/office/powerpoint/2010/main" val="3469074558"/>
              </p:ext>
            </p:extLst>
          </p:nvPr>
        </p:nvGraphicFramePr>
        <p:xfrm>
          <a:off x="575895" y="1193163"/>
          <a:ext cx="11040210" cy="5169537"/>
        </p:xfrm>
        <a:graphic>
          <a:graphicData uri="http://schemas.openxmlformats.org/drawingml/2006/table">
            <a:tbl>
              <a:tblPr firstRow="1" bandRow="1">
                <a:tableStyleId>{5C22544A-7EE6-4342-B048-85BDC9FD1C3A}</a:tableStyleId>
              </a:tblPr>
              <a:tblGrid>
                <a:gridCol w="11040210">
                  <a:extLst>
                    <a:ext uri="{9D8B030D-6E8A-4147-A177-3AD203B41FA5}">
                      <a16:colId xmlns:a16="http://schemas.microsoft.com/office/drawing/2014/main" val="3866615573"/>
                    </a:ext>
                  </a:extLst>
                </a:gridCol>
              </a:tblGrid>
              <a:tr h="279564">
                <a:tc>
                  <a:txBody>
                    <a:bodyPr/>
                    <a:lstStyle/>
                    <a:p>
                      <a:r>
                        <a:rPr lang="en-US" sz="1400" dirty="0">
                          <a:latin typeface="Honeywell Sans Web"/>
                        </a:rPr>
                        <a:t>TC500 Series Specifications</a:t>
                      </a:r>
                    </a:p>
                  </a:txBody>
                  <a:tcPr/>
                </a:tc>
                <a:extLst>
                  <a:ext uri="{0D108BD9-81ED-4DB2-BD59-A6C34878D82A}">
                    <a16:rowId xmlns:a16="http://schemas.microsoft.com/office/drawing/2014/main" val="500258029"/>
                  </a:ext>
                </a:extLst>
              </a:tr>
              <a:tr h="448345">
                <a:tc>
                  <a:txBody>
                    <a:bodyPr/>
                    <a:lstStyle/>
                    <a:p>
                      <a:r>
                        <a:rPr lang="en-US" sz="1400" dirty="0">
                          <a:latin typeface="Honeywell Sans Web"/>
                        </a:rPr>
                        <a:t>Up to 3H/3C conventional (Gas, Oil, Electric) with configurable I/O; 5H/3C Heat Pump</a:t>
                      </a:r>
                    </a:p>
                  </a:txBody>
                  <a:tcPr/>
                </a:tc>
                <a:extLst>
                  <a:ext uri="{0D108BD9-81ED-4DB2-BD59-A6C34878D82A}">
                    <a16:rowId xmlns:a16="http://schemas.microsoft.com/office/drawing/2014/main" val="2871123212"/>
                  </a:ext>
                </a:extLst>
              </a:tr>
              <a:tr h="448345">
                <a:tc>
                  <a:txBody>
                    <a:bodyPr/>
                    <a:lstStyle/>
                    <a:p>
                      <a:r>
                        <a:rPr lang="en-US" sz="1400" dirty="0">
                          <a:latin typeface="Honeywell Sans Web"/>
                        </a:rPr>
                        <a:t>365-day programmability with Holiday scheduling, Temp overrides</a:t>
                      </a:r>
                    </a:p>
                  </a:txBody>
                  <a:tcPr/>
                </a:tc>
                <a:extLst>
                  <a:ext uri="{0D108BD9-81ED-4DB2-BD59-A6C34878D82A}">
                    <a16:rowId xmlns:a16="http://schemas.microsoft.com/office/drawing/2014/main" val="879512196"/>
                  </a:ext>
                </a:extLst>
              </a:tr>
              <a:tr h="279564">
                <a:tc>
                  <a:txBody>
                    <a:bodyPr/>
                    <a:lstStyle/>
                    <a:p>
                      <a:r>
                        <a:rPr lang="en-US" sz="1400" dirty="0" err="1">
                          <a:latin typeface="Honeywell Sans Web"/>
                        </a:rPr>
                        <a:t>WiFi</a:t>
                      </a:r>
                      <a:r>
                        <a:rPr lang="en-US" sz="1400" dirty="0">
                          <a:latin typeface="Honeywell Sans Web"/>
                        </a:rPr>
                        <a:t>, Bluetooth, BACnet over </a:t>
                      </a:r>
                      <a:r>
                        <a:rPr lang="en-US" sz="1400" dirty="0" err="1">
                          <a:latin typeface="Honeywell Sans Web"/>
                        </a:rPr>
                        <a:t>WiFi</a:t>
                      </a:r>
                      <a:r>
                        <a:rPr lang="en-US" sz="1400" dirty="0">
                          <a:latin typeface="Honeywell Sans Web"/>
                        </a:rPr>
                        <a:t>, BACnet MS/TP (future), </a:t>
                      </a:r>
                      <a:r>
                        <a:rPr lang="en-US" sz="1400" dirty="0" err="1">
                          <a:latin typeface="Honeywell Sans Web"/>
                        </a:rPr>
                        <a:t>Sylk</a:t>
                      </a:r>
                      <a:r>
                        <a:rPr lang="en-US" sz="1400" dirty="0">
                          <a:latin typeface="Honeywell Sans Web"/>
                        </a:rPr>
                        <a:t> connectivity</a:t>
                      </a:r>
                    </a:p>
                  </a:txBody>
                  <a:tcPr/>
                </a:tc>
                <a:extLst>
                  <a:ext uri="{0D108BD9-81ED-4DB2-BD59-A6C34878D82A}">
                    <a16:rowId xmlns:a16="http://schemas.microsoft.com/office/drawing/2014/main" val="1038464498"/>
                  </a:ext>
                </a:extLst>
              </a:tr>
              <a:tr h="279564">
                <a:tc>
                  <a:txBody>
                    <a:bodyPr/>
                    <a:lstStyle/>
                    <a:p>
                      <a:r>
                        <a:rPr lang="en-US" sz="1400" dirty="0">
                          <a:latin typeface="Honeywell Sans Web"/>
                        </a:rPr>
                        <a:t>4” Color Capacitive Touch display</a:t>
                      </a:r>
                    </a:p>
                  </a:txBody>
                  <a:tcPr/>
                </a:tc>
                <a:extLst>
                  <a:ext uri="{0D108BD9-81ED-4DB2-BD59-A6C34878D82A}">
                    <a16:rowId xmlns:a16="http://schemas.microsoft.com/office/drawing/2014/main" val="3928301935"/>
                  </a:ext>
                </a:extLst>
              </a:tr>
              <a:tr h="279564">
                <a:tc>
                  <a:txBody>
                    <a:bodyPr/>
                    <a:lstStyle/>
                    <a:p>
                      <a:r>
                        <a:rPr lang="en-US" sz="1400" dirty="0">
                          <a:latin typeface="Honeywell Sans Web"/>
                        </a:rPr>
                        <a:t>Configurable fan speeds</a:t>
                      </a:r>
                    </a:p>
                  </a:txBody>
                  <a:tcPr/>
                </a:tc>
                <a:extLst>
                  <a:ext uri="{0D108BD9-81ED-4DB2-BD59-A6C34878D82A}">
                    <a16:rowId xmlns:a16="http://schemas.microsoft.com/office/drawing/2014/main" val="2543793125"/>
                  </a:ext>
                </a:extLst>
              </a:tr>
              <a:tr h="279564">
                <a:tc>
                  <a:txBody>
                    <a:bodyPr/>
                    <a:lstStyle/>
                    <a:p>
                      <a:r>
                        <a:rPr lang="en-US" sz="1400" dirty="0">
                          <a:latin typeface="Honeywell Sans Web"/>
                        </a:rPr>
                        <a:t>On Board Temperature, Humidity, Proximity sensors</a:t>
                      </a:r>
                    </a:p>
                  </a:txBody>
                  <a:tcPr/>
                </a:tc>
                <a:extLst>
                  <a:ext uri="{0D108BD9-81ED-4DB2-BD59-A6C34878D82A}">
                    <a16:rowId xmlns:a16="http://schemas.microsoft.com/office/drawing/2014/main" val="3377619292"/>
                  </a:ext>
                </a:extLst>
              </a:tr>
              <a:tr h="632957">
                <a:tc>
                  <a:txBody>
                    <a:bodyPr/>
                    <a:lstStyle/>
                    <a:p>
                      <a:r>
                        <a:rPr lang="en-US" sz="1400" dirty="0">
                          <a:latin typeface="Honeywell Sans Web"/>
                        </a:rPr>
                        <a:t>Remote Sensor support: Temperature &amp; Averaging, Outdoor Temperature, OAT Lockouts, Discharge Air, DAT Lockouts, Humidity,</a:t>
                      </a:r>
                      <a:endParaRPr lang="en-US" dirty="0"/>
                    </a:p>
                    <a:p>
                      <a:pPr lvl="0">
                        <a:buNone/>
                      </a:pPr>
                      <a:r>
                        <a:rPr lang="en-US" sz="1400" dirty="0">
                          <a:latin typeface="Honeywell Sans Web"/>
                        </a:rPr>
                        <a:t>Occupancy, VOC, CO2</a:t>
                      </a:r>
                      <a:endParaRPr lang="en-US" dirty="0"/>
                    </a:p>
                  </a:txBody>
                  <a:tcPr/>
                </a:tc>
                <a:extLst>
                  <a:ext uri="{0D108BD9-81ED-4DB2-BD59-A6C34878D82A}">
                    <a16:rowId xmlns:a16="http://schemas.microsoft.com/office/drawing/2014/main" val="894930151"/>
                  </a:ext>
                </a:extLst>
              </a:tr>
              <a:tr h="279564">
                <a:tc>
                  <a:txBody>
                    <a:bodyPr/>
                    <a:lstStyle/>
                    <a:p>
                      <a:r>
                        <a:rPr lang="en-US" sz="1400" dirty="0" err="1">
                          <a:latin typeface="Honeywell Sans Web"/>
                        </a:rPr>
                        <a:t>Sylk</a:t>
                      </a:r>
                      <a:r>
                        <a:rPr lang="en-US" sz="1400" dirty="0">
                          <a:latin typeface="Honeywell Sans Web"/>
                        </a:rPr>
                        <a:t> sensors supported: TR40 series, C7400S, </a:t>
                      </a:r>
                      <a:r>
                        <a:rPr lang="en-US" sz="1400" dirty="0">
                          <a:solidFill>
                            <a:schemeClr val="bg1">
                              <a:lumMod val="50000"/>
                            </a:schemeClr>
                          </a:solidFill>
                          <a:latin typeface="Honeywell Sans Web"/>
                        </a:rPr>
                        <a:t>MS3130J (future)</a:t>
                      </a:r>
                    </a:p>
                  </a:txBody>
                  <a:tcPr/>
                </a:tc>
                <a:extLst>
                  <a:ext uri="{0D108BD9-81ED-4DB2-BD59-A6C34878D82A}">
                    <a16:rowId xmlns:a16="http://schemas.microsoft.com/office/drawing/2014/main" val="3533152517"/>
                  </a:ext>
                </a:extLst>
              </a:tr>
              <a:tr h="279564">
                <a:tc>
                  <a:txBody>
                    <a:bodyPr/>
                    <a:lstStyle/>
                    <a:p>
                      <a:r>
                        <a:rPr lang="en-US" sz="1400" dirty="0">
                          <a:latin typeface="Honeywell Sans Web"/>
                        </a:rPr>
                        <a:t>Tamper-proof housing</a:t>
                      </a:r>
                    </a:p>
                  </a:txBody>
                  <a:tcPr/>
                </a:tc>
                <a:extLst>
                  <a:ext uri="{0D108BD9-81ED-4DB2-BD59-A6C34878D82A}">
                    <a16:rowId xmlns:a16="http://schemas.microsoft.com/office/drawing/2014/main" val="4096756467"/>
                  </a:ext>
                </a:extLst>
              </a:tr>
              <a:tr h="279564">
                <a:tc>
                  <a:txBody>
                    <a:bodyPr/>
                    <a:lstStyle/>
                    <a:p>
                      <a:r>
                        <a:rPr lang="en-US" sz="1400" dirty="0">
                          <a:latin typeface="Honeywell Sans Web"/>
                        </a:rPr>
                        <a:t>Installation/Commissioning via thermostat and App</a:t>
                      </a:r>
                    </a:p>
                  </a:txBody>
                  <a:tcPr/>
                </a:tc>
                <a:extLst>
                  <a:ext uri="{0D108BD9-81ED-4DB2-BD59-A6C34878D82A}">
                    <a16:rowId xmlns:a16="http://schemas.microsoft.com/office/drawing/2014/main" val="4146899125"/>
                  </a:ext>
                </a:extLst>
              </a:tr>
              <a:tr h="448345">
                <a:tc>
                  <a:txBody>
                    <a:bodyPr/>
                    <a:lstStyle/>
                    <a:p>
                      <a:r>
                        <a:rPr lang="en-US" sz="1400" dirty="0">
                          <a:latin typeface="Honeywell Sans Web"/>
                        </a:rPr>
                        <a:t>Auto-changeover Heat/Cool setpoints or Single setpoint; Configurable </a:t>
                      </a:r>
                      <a:r>
                        <a:rPr lang="en-US" sz="1400" dirty="0" err="1">
                          <a:latin typeface="Honeywell Sans Web"/>
                        </a:rPr>
                        <a:t>Deadband</a:t>
                      </a:r>
                      <a:r>
                        <a:rPr lang="en-US" sz="1400" dirty="0">
                          <a:latin typeface="Honeywell Sans Web"/>
                        </a:rPr>
                        <a:t> (2-9 degrees)</a:t>
                      </a:r>
                    </a:p>
                  </a:txBody>
                  <a:tcPr/>
                </a:tc>
                <a:extLst>
                  <a:ext uri="{0D108BD9-81ED-4DB2-BD59-A6C34878D82A}">
                    <a16:rowId xmlns:a16="http://schemas.microsoft.com/office/drawing/2014/main" val="2285633932"/>
                  </a:ext>
                </a:extLst>
              </a:tr>
              <a:tr h="448345">
                <a:tc>
                  <a:txBody>
                    <a:bodyPr/>
                    <a:lstStyle/>
                    <a:p>
                      <a:r>
                        <a:rPr lang="en-US" sz="1400" dirty="0">
                          <a:latin typeface="Honeywell Sans Web"/>
                        </a:rPr>
                        <a:t>Certification/Stewardship: CA Title 24, UL, FCC Part 15 Class B, CE, ASHRAE, BTL, LEEDS, RoHS, REACH, IEEC </a:t>
                      </a:r>
                    </a:p>
                  </a:txBody>
                  <a:tcPr/>
                </a:tc>
                <a:extLst>
                  <a:ext uri="{0D108BD9-81ED-4DB2-BD59-A6C34878D82A}">
                    <a16:rowId xmlns:a16="http://schemas.microsoft.com/office/drawing/2014/main" val="3065151469"/>
                  </a:ext>
                </a:extLst>
              </a:tr>
              <a:tr h="279564">
                <a:tc>
                  <a:txBody>
                    <a:bodyPr/>
                    <a:lstStyle/>
                    <a:p>
                      <a:r>
                        <a:rPr lang="en-US" sz="1400" dirty="0">
                          <a:latin typeface="Honeywell Sans Web"/>
                        </a:rPr>
                        <a:t>Configurable Reminders/Alerts (Filter, UV, Hum, </a:t>
                      </a:r>
                      <a:r>
                        <a:rPr lang="en-US" sz="1400" dirty="0" err="1">
                          <a:latin typeface="Honeywell Sans Web"/>
                        </a:rPr>
                        <a:t>Dehum</a:t>
                      </a:r>
                      <a:r>
                        <a:rPr lang="en-US" sz="1400" dirty="0">
                          <a:latin typeface="Honeywell Sans Web"/>
                        </a:rPr>
                        <a:t>, Vent)</a:t>
                      </a:r>
                    </a:p>
                  </a:txBody>
                  <a:tcPr/>
                </a:tc>
                <a:extLst>
                  <a:ext uri="{0D108BD9-81ED-4DB2-BD59-A6C34878D82A}">
                    <a16:rowId xmlns:a16="http://schemas.microsoft.com/office/drawing/2014/main" val="694843969"/>
                  </a:ext>
                </a:extLst>
              </a:tr>
            </a:tbl>
          </a:graphicData>
        </a:graphic>
      </p:graphicFrame>
    </p:spTree>
    <p:extLst>
      <p:ext uri="{BB962C8B-B14F-4D97-AF65-F5344CB8AC3E}">
        <p14:creationId xmlns:p14="http://schemas.microsoft.com/office/powerpoint/2010/main" val="1687616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5BE4C-7BD7-45BE-8BA4-9E4EF1D72B29}"/>
              </a:ext>
            </a:extLst>
          </p:cNvPr>
          <p:cNvSpPr>
            <a:spLocks noGrp="1"/>
          </p:cNvSpPr>
          <p:nvPr>
            <p:ph type="title"/>
          </p:nvPr>
        </p:nvSpPr>
        <p:spPr/>
        <p:txBody>
          <a:bodyPr/>
          <a:lstStyle/>
          <a:p>
            <a:r>
              <a:rPr lang="en-US" dirty="0"/>
              <a:t>Terminal assignments</a:t>
            </a:r>
          </a:p>
        </p:txBody>
      </p:sp>
      <p:sp>
        <p:nvSpPr>
          <p:cNvPr id="3" name="Slide Number Placeholder 2">
            <a:extLst>
              <a:ext uri="{FF2B5EF4-FFF2-40B4-BE49-F238E27FC236}">
                <a16:creationId xmlns:a16="http://schemas.microsoft.com/office/drawing/2014/main" id="{EB713376-FD94-4E80-9FE1-7628FF03273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1" i="0" u="none" strike="noStrike" kern="1200" cap="none" spc="0" normalizeH="0" baseline="0" noProof="0">
              <a:ln>
                <a:noFill/>
              </a:ln>
              <a:solidFill>
                <a:srgbClr val="707070"/>
              </a:solidFill>
              <a:effectLst/>
              <a:uLnTx/>
              <a:uFillTx/>
              <a:latin typeface="Arial"/>
              <a:ea typeface="+mn-ea"/>
              <a:cs typeface="+mn-cs"/>
            </a:endParaRPr>
          </a:p>
        </p:txBody>
      </p:sp>
      <p:sp>
        <p:nvSpPr>
          <p:cNvPr id="6" name="TextBox 5">
            <a:extLst>
              <a:ext uri="{FF2B5EF4-FFF2-40B4-BE49-F238E27FC236}">
                <a16:creationId xmlns:a16="http://schemas.microsoft.com/office/drawing/2014/main" id="{D7C0A2C2-0C56-45AE-896B-A136950FF6D7}"/>
              </a:ext>
            </a:extLst>
          </p:cNvPr>
          <p:cNvSpPr txBox="1"/>
          <p:nvPr/>
        </p:nvSpPr>
        <p:spPr>
          <a:xfrm>
            <a:off x="6947555" y="1079761"/>
            <a:ext cx="3638746" cy="3995159"/>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TC500A – Better RTU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Designed for optimal flexibility, supporting the most common default and optional terminal assignments.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pic>
        <p:nvPicPr>
          <p:cNvPr id="4098" name="Picture 2" descr="image017">
            <a:extLst>
              <a:ext uri="{FF2B5EF4-FFF2-40B4-BE49-F238E27FC236}">
                <a16:creationId xmlns:a16="http://schemas.microsoft.com/office/drawing/2014/main" id="{5A7382F0-D1C3-4C59-A350-01C7900A9D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07556" y="2500546"/>
            <a:ext cx="2549052" cy="336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08B5DD06-405B-4790-BAAF-284366E0BC98}"/>
              </a:ext>
            </a:extLst>
          </p:cNvPr>
          <p:cNvSpPr txBox="1"/>
          <p:nvPr/>
        </p:nvSpPr>
        <p:spPr>
          <a:xfrm>
            <a:off x="6947555" y="2733675"/>
            <a:ext cx="2324461" cy="2428376"/>
          </a:xfrm>
          <a:prstGeom prst="rect">
            <a:avLst/>
          </a:prstGeom>
          <a:noFill/>
        </p:spPr>
        <p:txBody>
          <a:bodyPr wrap="square" lIns="0" tIns="0" rIns="0" bIns="0" rtlCol="0" anchor="t">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Arial"/>
                <a:ea typeface="+mn-ea"/>
                <a:cs typeface="+mn-cs"/>
              </a:rPr>
              <a:t>Up to 3H/3C</a:t>
            </a:r>
            <a:endParaRPr lang="en-US" sz="1800" b="0" i="0" u="none" strike="noStrike" kern="1200" cap="none" spc="0" normalizeH="0" baseline="0" noProof="0" dirty="0">
              <a:ln>
                <a:noFill/>
              </a:ln>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Arial"/>
                <a:ea typeface="+mn-ea"/>
                <a:cs typeface="+mn-cs"/>
              </a:rPr>
              <a:t>(2) UI terminals</a:t>
            </a:r>
            <a:endParaRPr lang="en-US" sz="1800" b="0" i="0" u="none" strike="noStrike" kern="1200" cap="none" spc="0" normalizeH="0" baseline="0" noProof="0" dirty="0">
              <a:ln>
                <a:noFill/>
              </a:ln>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Arial"/>
                <a:ea typeface="+mn-ea"/>
                <a:cs typeface="+mn-cs"/>
              </a:rPr>
              <a:t>(2) UIO terminals</a:t>
            </a:r>
            <a:endParaRPr lang="en-US" sz="1800" b="0" i="0" u="none" strike="noStrike" kern="1200" cap="none" spc="0" normalizeH="0" baseline="0" noProof="0" dirty="0">
              <a:ln>
                <a:noFill/>
              </a:ln>
              <a:effectLst/>
              <a:uLnTx/>
              <a:uFillTx/>
              <a:latin typeface="Arial"/>
              <a:cs typeface="Arial"/>
            </a:endParaRPr>
          </a:p>
          <a:p>
            <a:pPr marL="285750" indent="-285750">
              <a:buFont typeface="Arial"/>
              <a:buChar char="•"/>
              <a:defRPr/>
            </a:pPr>
            <a:r>
              <a:rPr lang="en-US" dirty="0">
                <a:latin typeface="Arial"/>
                <a:cs typeface="Arial"/>
              </a:rPr>
              <a:t>Spring-loaded wire insertion</a:t>
            </a:r>
          </a:p>
          <a:p>
            <a:pPr marL="285750" indent="-285750">
              <a:buFont typeface="Arial" panose="020B0604020202020204" pitchFamily="34" charset="0"/>
              <a:buChar char="•"/>
              <a:defRPr/>
            </a:pPr>
            <a:endParaRPr lang="en-US">
              <a:solidFill>
                <a:prstClr val="black"/>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Arial"/>
                <a:ea typeface="+mn-ea"/>
                <a:cs typeface="+mn-cs"/>
              </a:rPr>
              <a:t>Color-coded terminals for ease of installation</a:t>
            </a:r>
            <a:endParaRPr lang="en-US" sz="1800" b="0" i="0" u="none" strike="noStrike" kern="1200" cap="none" spc="0" normalizeH="0" baseline="0" noProof="0" dirty="0">
              <a:ln>
                <a:noFill/>
              </a:ln>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pic>
        <p:nvPicPr>
          <p:cNvPr id="12" name="Picture 11">
            <a:extLst>
              <a:ext uri="{FF2B5EF4-FFF2-40B4-BE49-F238E27FC236}">
                <a16:creationId xmlns:a16="http://schemas.microsoft.com/office/drawing/2014/main" id="{BA881981-F458-43C3-99DB-E2BAF3C0222B}"/>
              </a:ext>
            </a:extLst>
          </p:cNvPr>
          <p:cNvPicPr>
            <a:picLocks noChangeAspect="1"/>
          </p:cNvPicPr>
          <p:nvPr/>
        </p:nvPicPr>
        <p:blipFill>
          <a:blip r:embed="rId4"/>
          <a:stretch>
            <a:fillRect/>
          </a:stretch>
        </p:blipFill>
        <p:spPr>
          <a:xfrm>
            <a:off x="461397" y="1077393"/>
            <a:ext cx="5467562" cy="4841131"/>
          </a:xfrm>
          <a:prstGeom prst="rect">
            <a:avLst/>
          </a:prstGeom>
        </p:spPr>
      </p:pic>
    </p:spTree>
    <p:extLst>
      <p:ext uri="{BB962C8B-B14F-4D97-AF65-F5344CB8AC3E}">
        <p14:creationId xmlns:p14="http://schemas.microsoft.com/office/powerpoint/2010/main" val="4018541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EE346D0-5AB8-4FD4-A144-7CFE9582656B}"/>
              </a:ext>
            </a:extLst>
          </p:cNvPr>
          <p:cNvSpPr>
            <a:spLocks noGrp="1"/>
          </p:cNvSpPr>
          <p:nvPr>
            <p:ph type="title"/>
          </p:nvPr>
        </p:nvSpPr>
        <p:spPr/>
        <p:txBody>
          <a:bodyPr/>
          <a:lstStyle/>
          <a:p>
            <a:r>
              <a:rPr lang="en-US"/>
              <a:t>IDEAL applications</a:t>
            </a:r>
          </a:p>
        </p:txBody>
      </p:sp>
      <p:pic>
        <p:nvPicPr>
          <p:cNvPr id="9" name="Picture Placeholder 8">
            <a:extLst>
              <a:ext uri="{FF2B5EF4-FFF2-40B4-BE49-F238E27FC236}">
                <a16:creationId xmlns:a16="http://schemas.microsoft.com/office/drawing/2014/main" id="{DFD68A60-B5B3-43C7-B011-279ADC167A37}"/>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784" r="21784"/>
          <a:stretch>
            <a:fillRect/>
          </a:stretch>
        </p:blipFill>
        <p:spPr/>
      </p:pic>
      <p:sp>
        <p:nvSpPr>
          <p:cNvPr id="5" name="Slide Number Placeholder 4">
            <a:extLst>
              <a:ext uri="{FF2B5EF4-FFF2-40B4-BE49-F238E27FC236}">
                <a16:creationId xmlns:a16="http://schemas.microsoft.com/office/drawing/2014/main" id="{2D55E6CA-2D14-49D2-A11D-5895FDBE29FD}"/>
              </a:ext>
            </a:extLst>
          </p:cNvPr>
          <p:cNvSpPr>
            <a:spLocks noGrp="1"/>
          </p:cNvSpPr>
          <p:nvPr>
            <p:ph type="sldNum" sz="quarter" idx="12"/>
          </p:nvPr>
        </p:nvSpPr>
        <p:spPr/>
        <p:txBody>
          <a:bodyPr/>
          <a:lstStyle/>
          <a:p>
            <a:fld id="{7B94EC18-1D2B-4535-B738-0E53AFE26620}" type="slidenum">
              <a:rPr lang="en-US" smtClean="0"/>
              <a:t>11</a:t>
            </a:fld>
            <a:endParaRPr lang="en-US"/>
          </a:p>
        </p:txBody>
      </p:sp>
      <p:sp>
        <p:nvSpPr>
          <p:cNvPr id="8" name="Content Placeholder 7">
            <a:extLst>
              <a:ext uri="{FF2B5EF4-FFF2-40B4-BE49-F238E27FC236}">
                <a16:creationId xmlns:a16="http://schemas.microsoft.com/office/drawing/2014/main" id="{EDFB6B03-8462-4275-AF3B-57B888DF5A1E}"/>
              </a:ext>
            </a:extLst>
          </p:cNvPr>
          <p:cNvSpPr>
            <a:spLocks noGrp="1"/>
          </p:cNvSpPr>
          <p:nvPr>
            <p:ph idx="4294967295"/>
          </p:nvPr>
        </p:nvSpPr>
        <p:spPr>
          <a:xfrm>
            <a:off x="493058" y="1938338"/>
            <a:ext cx="5146676" cy="4953000"/>
          </a:xfrm>
        </p:spPr>
        <p:txBody>
          <a:bodyPr vert="horz" lIns="0" tIns="0" rIns="0" bIns="0" rtlCol="0" anchor="t">
            <a:noAutofit/>
          </a:bodyPr>
          <a:lstStyle/>
          <a:p>
            <a:r>
              <a:rPr lang="en-US" sz="2000" b="0"/>
              <a:t>Applications Desiring Upscale Look &amp; Feel</a:t>
            </a:r>
            <a:endParaRPr lang="en-US" sz="2000" b="0">
              <a:ea typeface="+mn-lt"/>
              <a:cs typeface="+mn-lt"/>
            </a:endParaRPr>
          </a:p>
          <a:p>
            <a:pPr marL="285750" indent="-285750">
              <a:buFont typeface="Arial,Sans-Serif"/>
              <a:buChar char="•"/>
            </a:pPr>
            <a:r>
              <a:rPr lang="en-US" sz="2000" b="0">
                <a:ea typeface="+mn-lt"/>
                <a:cs typeface="+mn-lt"/>
              </a:rPr>
              <a:t>Corporate Offices</a:t>
            </a:r>
          </a:p>
          <a:p>
            <a:pPr marL="285750" indent="-285750">
              <a:buFont typeface="Arial,Sans-Serif"/>
              <a:buChar char="•"/>
            </a:pPr>
            <a:r>
              <a:rPr lang="en-US" sz="2000" b="0">
                <a:ea typeface="+mn-lt"/>
                <a:cs typeface="+mn-lt"/>
              </a:rPr>
              <a:t>Upscale Hotels</a:t>
            </a:r>
          </a:p>
          <a:p>
            <a:pPr marL="285750" indent="-285750">
              <a:buFont typeface="Arial,Sans-Serif"/>
              <a:buChar char="•"/>
            </a:pPr>
            <a:r>
              <a:rPr lang="en-US" sz="2000" b="0">
                <a:ea typeface="+mn-lt"/>
                <a:cs typeface="+mn-lt"/>
              </a:rPr>
              <a:t>Condominiums</a:t>
            </a:r>
            <a:endParaRPr lang="en-US" b="0">
              <a:ea typeface="+mn-lt"/>
            </a:endParaRPr>
          </a:p>
          <a:p>
            <a:pPr marL="285750" indent="-285750">
              <a:buFont typeface="Arial,Sans-Serif"/>
              <a:buChar char="•"/>
            </a:pPr>
            <a:r>
              <a:rPr lang="en-US" sz="2000" b="0">
                <a:cs typeface="Arial"/>
              </a:rPr>
              <a:t>Small and Medium Buildings</a:t>
            </a:r>
          </a:p>
          <a:p>
            <a:pPr marL="285750" indent="-285750">
              <a:buFont typeface="Arial,Sans-Serif"/>
              <a:buChar char="•"/>
            </a:pPr>
            <a:r>
              <a:rPr lang="en-US" sz="2000" b="0">
                <a:cs typeface="Arial"/>
              </a:rPr>
              <a:t>Retail </a:t>
            </a:r>
          </a:p>
          <a:p>
            <a:pPr marL="285750" indent="-285750">
              <a:buFont typeface="Arial,Sans-Serif"/>
              <a:buChar char="•"/>
            </a:pPr>
            <a:r>
              <a:rPr lang="en-US" sz="2000" b="0">
                <a:cs typeface="Arial"/>
              </a:rPr>
              <a:t>Restaurants </a:t>
            </a:r>
          </a:p>
          <a:p>
            <a:pPr marL="285750" indent="-285750">
              <a:buFont typeface="Arial,Sans-Serif"/>
              <a:buChar char="•"/>
            </a:pPr>
            <a:r>
              <a:rPr lang="en-US" sz="2000" b="0">
                <a:cs typeface="Arial"/>
              </a:rPr>
              <a:t>Hospitality</a:t>
            </a:r>
          </a:p>
          <a:p>
            <a:endParaRPr lang="en-US" sz="1800">
              <a:cs typeface="Arial"/>
            </a:endParaRPr>
          </a:p>
          <a:p>
            <a:pPr marL="285750" indent="-285750">
              <a:buFont typeface="Arial" panose="020B0604020202020204" pitchFamily="34" charset="0"/>
              <a:buChar char="•"/>
            </a:pPr>
            <a:endParaRPr lang="en-US" sz="1800">
              <a:cs typeface="Arial"/>
            </a:endParaRPr>
          </a:p>
        </p:txBody>
      </p:sp>
      <p:pic>
        <p:nvPicPr>
          <p:cNvPr id="2" name="Picture 1" descr="A close up of electronics&#10;&#10;Description automatically generated">
            <a:extLst>
              <a:ext uri="{FF2B5EF4-FFF2-40B4-BE49-F238E27FC236}">
                <a16:creationId xmlns:a16="http://schemas.microsoft.com/office/drawing/2014/main" id="{F41C02E9-4113-4FC0-9554-BF9C715D962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9615" r="29552"/>
          <a:stretch/>
        </p:blipFill>
        <p:spPr>
          <a:xfrm>
            <a:off x="6096000" y="0"/>
            <a:ext cx="4504112" cy="6858000"/>
          </a:xfrm>
          <a:prstGeom prst="rect">
            <a:avLst/>
          </a:prstGeom>
        </p:spPr>
      </p:pic>
    </p:spTree>
    <p:extLst>
      <p:ext uri="{BB962C8B-B14F-4D97-AF65-F5344CB8AC3E}">
        <p14:creationId xmlns:p14="http://schemas.microsoft.com/office/powerpoint/2010/main" val="1605321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ABBF-35A3-4D02-914F-0F660EA2D453}"/>
              </a:ext>
            </a:extLst>
          </p:cNvPr>
          <p:cNvSpPr>
            <a:spLocks noGrp="1"/>
          </p:cNvSpPr>
          <p:nvPr>
            <p:ph type="title"/>
          </p:nvPr>
        </p:nvSpPr>
        <p:spPr/>
        <p:txBody>
          <a:bodyPr/>
          <a:lstStyle/>
          <a:p>
            <a:r>
              <a:rPr lang="en-US">
                <a:latin typeface="Honeywell Sans Web Black"/>
              </a:rPr>
              <a:t>Perfect solution for </a:t>
            </a:r>
            <a:r>
              <a:rPr lang="en-US" err="1">
                <a:latin typeface="Honeywell Sans Web Black"/>
              </a:rPr>
              <a:t>sm</a:t>
            </a:r>
            <a:r>
              <a:rPr lang="en-US">
                <a:latin typeface="Honeywell Sans Web Black"/>
              </a:rPr>
              <a:t>-med buildings</a:t>
            </a:r>
            <a:endParaRPr lang="en-US">
              <a:latin typeface="Honeywell Sans Web Black" panose="02010A03040101060203" pitchFamily="2" charset="0"/>
            </a:endParaRPr>
          </a:p>
        </p:txBody>
      </p:sp>
      <p:sp>
        <p:nvSpPr>
          <p:cNvPr id="3" name="Content Placeholder 2">
            <a:extLst>
              <a:ext uri="{FF2B5EF4-FFF2-40B4-BE49-F238E27FC236}">
                <a16:creationId xmlns:a16="http://schemas.microsoft.com/office/drawing/2014/main" id="{AD738103-9435-4E19-B1E4-C7FBC6B4CDEC}"/>
              </a:ext>
            </a:extLst>
          </p:cNvPr>
          <p:cNvSpPr>
            <a:spLocks noGrp="1"/>
          </p:cNvSpPr>
          <p:nvPr>
            <p:ph idx="1"/>
          </p:nvPr>
        </p:nvSpPr>
        <p:spPr>
          <a:xfrm>
            <a:off x="495300" y="1409701"/>
            <a:ext cx="4609420" cy="4457699"/>
          </a:xfrm>
        </p:spPr>
        <p:txBody>
          <a:bodyPr vert="horz" lIns="0" tIns="0" rIns="0" bIns="0" rtlCol="0" anchor="t">
            <a:noAutofit/>
          </a:bodyPr>
          <a:lstStyle/>
          <a:p>
            <a:r>
              <a:rPr lang="en-US">
                <a:latin typeface="Honeywell Sans Web"/>
              </a:rPr>
              <a:t>Fewer Locations or Thermostats</a:t>
            </a:r>
            <a:endParaRPr lang="en-US"/>
          </a:p>
        </p:txBody>
      </p:sp>
      <p:sp>
        <p:nvSpPr>
          <p:cNvPr id="4" name="Slide Number Placeholder 3">
            <a:extLst>
              <a:ext uri="{FF2B5EF4-FFF2-40B4-BE49-F238E27FC236}">
                <a16:creationId xmlns:a16="http://schemas.microsoft.com/office/drawing/2014/main" id="{82C4EC10-6C8F-44A2-BA7B-D8E0B3AE3C4E}"/>
              </a:ext>
            </a:extLst>
          </p:cNvPr>
          <p:cNvSpPr>
            <a:spLocks noGrp="1"/>
          </p:cNvSpPr>
          <p:nvPr>
            <p:ph type="sldNum" sz="quarter" idx="12"/>
          </p:nvPr>
        </p:nvSpPr>
        <p:spPr/>
        <p:txBody>
          <a:bodyPr/>
          <a:lstStyle/>
          <a:p>
            <a:fld id="{7B94EC18-1D2B-4535-B738-0E53AFE26620}" type="slidenum">
              <a:rPr lang="en-US" smtClean="0"/>
              <a:t>12</a:t>
            </a:fld>
            <a:endParaRPr lang="en-US"/>
          </a:p>
        </p:txBody>
      </p:sp>
      <p:sp>
        <p:nvSpPr>
          <p:cNvPr id="6" name="Text Placeholder 5">
            <a:extLst>
              <a:ext uri="{FF2B5EF4-FFF2-40B4-BE49-F238E27FC236}">
                <a16:creationId xmlns:a16="http://schemas.microsoft.com/office/drawing/2014/main" id="{5A3735A6-B647-4A31-BFC1-3C7A6EC05DC6}"/>
              </a:ext>
            </a:extLst>
          </p:cNvPr>
          <p:cNvSpPr>
            <a:spLocks noGrp="1"/>
          </p:cNvSpPr>
          <p:nvPr>
            <p:ph type="body" sz="quarter" idx="16"/>
          </p:nvPr>
        </p:nvSpPr>
        <p:spPr/>
        <p:txBody>
          <a:bodyPr/>
          <a:lstStyle/>
          <a:p>
            <a:r>
              <a:rPr lang="en-US" sz="1800" dirty="0"/>
              <a:t>Upgradeable to the Honeywell Small &amp; Medium Building Administrator Powered by Honeywell Forge</a:t>
            </a:r>
          </a:p>
        </p:txBody>
      </p:sp>
      <p:pic>
        <p:nvPicPr>
          <p:cNvPr id="7" name="Picture 6">
            <a:extLst>
              <a:ext uri="{FF2B5EF4-FFF2-40B4-BE49-F238E27FC236}">
                <a16:creationId xmlns:a16="http://schemas.microsoft.com/office/drawing/2014/main" id="{6C3BFA6D-D8DD-4DE1-A25B-75B74479DDF8}"/>
              </a:ext>
            </a:extLst>
          </p:cNvPr>
          <p:cNvPicPr>
            <a:picLocks noChangeAspect="1"/>
          </p:cNvPicPr>
          <p:nvPr/>
        </p:nvPicPr>
        <p:blipFill>
          <a:blip r:embed="rId3"/>
          <a:stretch>
            <a:fillRect/>
          </a:stretch>
        </p:blipFill>
        <p:spPr>
          <a:xfrm>
            <a:off x="1073713" y="2496120"/>
            <a:ext cx="594536" cy="588591"/>
          </a:xfrm>
          <a:prstGeom prst="rect">
            <a:avLst/>
          </a:prstGeom>
        </p:spPr>
      </p:pic>
      <p:sp>
        <p:nvSpPr>
          <p:cNvPr id="8" name="Content Placeholder 2">
            <a:extLst>
              <a:ext uri="{FF2B5EF4-FFF2-40B4-BE49-F238E27FC236}">
                <a16:creationId xmlns:a16="http://schemas.microsoft.com/office/drawing/2014/main" id="{B3D008E2-31C9-441A-8DFF-B8F54B6415CB}"/>
              </a:ext>
            </a:extLst>
          </p:cNvPr>
          <p:cNvSpPr txBox="1">
            <a:spLocks/>
          </p:cNvSpPr>
          <p:nvPr/>
        </p:nvSpPr>
        <p:spPr>
          <a:xfrm>
            <a:off x="6512790" y="1409701"/>
            <a:ext cx="5372100" cy="495299"/>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Honeywell Sans Web"/>
              </a:rPr>
              <a:t>Many Locations or Thermostats</a:t>
            </a:r>
          </a:p>
        </p:txBody>
      </p:sp>
      <p:pic>
        <p:nvPicPr>
          <p:cNvPr id="10" name="Picture 9">
            <a:extLst>
              <a:ext uri="{FF2B5EF4-FFF2-40B4-BE49-F238E27FC236}">
                <a16:creationId xmlns:a16="http://schemas.microsoft.com/office/drawing/2014/main" id="{9098D49B-1772-4A88-87CD-10F9B3E67E88}"/>
              </a:ext>
            </a:extLst>
          </p:cNvPr>
          <p:cNvPicPr>
            <a:picLocks noChangeAspect="1"/>
          </p:cNvPicPr>
          <p:nvPr/>
        </p:nvPicPr>
        <p:blipFill>
          <a:blip r:embed="rId3"/>
          <a:stretch>
            <a:fillRect/>
          </a:stretch>
        </p:blipFill>
        <p:spPr>
          <a:xfrm>
            <a:off x="6512790" y="1888585"/>
            <a:ext cx="595747" cy="589790"/>
          </a:xfrm>
          <a:prstGeom prst="rect">
            <a:avLst/>
          </a:prstGeom>
        </p:spPr>
      </p:pic>
      <p:pic>
        <p:nvPicPr>
          <p:cNvPr id="11" name="Picture 10">
            <a:extLst>
              <a:ext uri="{FF2B5EF4-FFF2-40B4-BE49-F238E27FC236}">
                <a16:creationId xmlns:a16="http://schemas.microsoft.com/office/drawing/2014/main" id="{C0A8B5DB-AFEC-44A0-B7E3-2D3543E6425D}"/>
              </a:ext>
            </a:extLst>
          </p:cNvPr>
          <p:cNvPicPr>
            <a:picLocks noChangeAspect="1"/>
          </p:cNvPicPr>
          <p:nvPr/>
        </p:nvPicPr>
        <p:blipFill>
          <a:blip r:embed="rId3"/>
          <a:stretch>
            <a:fillRect/>
          </a:stretch>
        </p:blipFill>
        <p:spPr>
          <a:xfrm>
            <a:off x="7147788" y="1888585"/>
            <a:ext cx="595747" cy="589790"/>
          </a:xfrm>
          <a:prstGeom prst="rect">
            <a:avLst/>
          </a:prstGeom>
        </p:spPr>
      </p:pic>
      <p:pic>
        <p:nvPicPr>
          <p:cNvPr id="12" name="Picture 11">
            <a:extLst>
              <a:ext uri="{FF2B5EF4-FFF2-40B4-BE49-F238E27FC236}">
                <a16:creationId xmlns:a16="http://schemas.microsoft.com/office/drawing/2014/main" id="{3C497B4F-3CDE-477D-9EDF-436B2C10E64B}"/>
              </a:ext>
            </a:extLst>
          </p:cNvPr>
          <p:cNvPicPr>
            <a:picLocks noChangeAspect="1"/>
          </p:cNvPicPr>
          <p:nvPr/>
        </p:nvPicPr>
        <p:blipFill>
          <a:blip r:embed="rId3"/>
          <a:stretch>
            <a:fillRect/>
          </a:stretch>
        </p:blipFill>
        <p:spPr>
          <a:xfrm>
            <a:off x="7782786" y="1888585"/>
            <a:ext cx="595747" cy="589790"/>
          </a:xfrm>
          <a:prstGeom prst="rect">
            <a:avLst/>
          </a:prstGeom>
        </p:spPr>
      </p:pic>
      <p:pic>
        <p:nvPicPr>
          <p:cNvPr id="13" name="Picture 12">
            <a:extLst>
              <a:ext uri="{FF2B5EF4-FFF2-40B4-BE49-F238E27FC236}">
                <a16:creationId xmlns:a16="http://schemas.microsoft.com/office/drawing/2014/main" id="{5D89EE35-64A6-4F83-AF20-1EC35BF82C3A}"/>
              </a:ext>
            </a:extLst>
          </p:cNvPr>
          <p:cNvPicPr>
            <a:picLocks noChangeAspect="1"/>
          </p:cNvPicPr>
          <p:nvPr/>
        </p:nvPicPr>
        <p:blipFill>
          <a:blip r:embed="rId3"/>
          <a:stretch>
            <a:fillRect/>
          </a:stretch>
        </p:blipFill>
        <p:spPr>
          <a:xfrm>
            <a:off x="8417784" y="1885583"/>
            <a:ext cx="595747" cy="589790"/>
          </a:xfrm>
          <a:prstGeom prst="rect">
            <a:avLst/>
          </a:prstGeom>
        </p:spPr>
      </p:pic>
      <p:pic>
        <p:nvPicPr>
          <p:cNvPr id="14" name="Picture 13">
            <a:extLst>
              <a:ext uri="{FF2B5EF4-FFF2-40B4-BE49-F238E27FC236}">
                <a16:creationId xmlns:a16="http://schemas.microsoft.com/office/drawing/2014/main" id="{0BC74338-F7DE-4531-809C-1807B55DFD19}"/>
              </a:ext>
            </a:extLst>
          </p:cNvPr>
          <p:cNvPicPr>
            <a:picLocks noChangeAspect="1"/>
          </p:cNvPicPr>
          <p:nvPr/>
        </p:nvPicPr>
        <p:blipFill>
          <a:blip r:embed="rId3"/>
          <a:stretch>
            <a:fillRect/>
          </a:stretch>
        </p:blipFill>
        <p:spPr>
          <a:xfrm>
            <a:off x="9057400" y="1886782"/>
            <a:ext cx="595747" cy="589790"/>
          </a:xfrm>
          <a:prstGeom prst="rect">
            <a:avLst/>
          </a:prstGeom>
        </p:spPr>
      </p:pic>
      <p:pic>
        <p:nvPicPr>
          <p:cNvPr id="16" name="Picture 15">
            <a:extLst>
              <a:ext uri="{FF2B5EF4-FFF2-40B4-BE49-F238E27FC236}">
                <a16:creationId xmlns:a16="http://schemas.microsoft.com/office/drawing/2014/main" id="{4D4750DD-ACBA-4719-B79C-2FBA7EF76551}"/>
              </a:ext>
            </a:extLst>
          </p:cNvPr>
          <p:cNvPicPr>
            <a:picLocks noChangeAspect="1"/>
          </p:cNvPicPr>
          <p:nvPr/>
        </p:nvPicPr>
        <p:blipFill>
          <a:blip r:embed="rId3"/>
          <a:stretch>
            <a:fillRect/>
          </a:stretch>
        </p:blipFill>
        <p:spPr>
          <a:xfrm>
            <a:off x="6512790" y="3153282"/>
            <a:ext cx="595747" cy="589790"/>
          </a:xfrm>
          <a:prstGeom prst="rect">
            <a:avLst/>
          </a:prstGeom>
        </p:spPr>
      </p:pic>
      <p:pic>
        <p:nvPicPr>
          <p:cNvPr id="17" name="Picture 16">
            <a:extLst>
              <a:ext uri="{FF2B5EF4-FFF2-40B4-BE49-F238E27FC236}">
                <a16:creationId xmlns:a16="http://schemas.microsoft.com/office/drawing/2014/main" id="{6614F56C-512C-4B93-AC15-ECE6355CA713}"/>
              </a:ext>
            </a:extLst>
          </p:cNvPr>
          <p:cNvPicPr>
            <a:picLocks noChangeAspect="1"/>
          </p:cNvPicPr>
          <p:nvPr/>
        </p:nvPicPr>
        <p:blipFill>
          <a:blip r:embed="rId3"/>
          <a:stretch>
            <a:fillRect/>
          </a:stretch>
        </p:blipFill>
        <p:spPr>
          <a:xfrm>
            <a:off x="7147788" y="3153282"/>
            <a:ext cx="595747" cy="589790"/>
          </a:xfrm>
          <a:prstGeom prst="rect">
            <a:avLst/>
          </a:prstGeom>
        </p:spPr>
      </p:pic>
      <p:pic>
        <p:nvPicPr>
          <p:cNvPr id="18" name="Picture 17">
            <a:extLst>
              <a:ext uri="{FF2B5EF4-FFF2-40B4-BE49-F238E27FC236}">
                <a16:creationId xmlns:a16="http://schemas.microsoft.com/office/drawing/2014/main" id="{5D63E3EA-DE00-418D-B252-A19AE98FEACA}"/>
              </a:ext>
            </a:extLst>
          </p:cNvPr>
          <p:cNvPicPr>
            <a:picLocks noChangeAspect="1"/>
          </p:cNvPicPr>
          <p:nvPr/>
        </p:nvPicPr>
        <p:blipFill>
          <a:blip r:embed="rId3"/>
          <a:stretch>
            <a:fillRect/>
          </a:stretch>
        </p:blipFill>
        <p:spPr>
          <a:xfrm>
            <a:off x="7782786" y="3153282"/>
            <a:ext cx="595747" cy="589790"/>
          </a:xfrm>
          <a:prstGeom prst="rect">
            <a:avLst/>
          </a:prstGeom>
        </p:spPr>
      </p:pic>
      <p:pic>
        <p:nvPicPr>
          <p:cNvPr id="19" name="Picture 18">
            <a:extLst>
              <a:ext uri="{FF2B5EF4-FFF2-40B4-BE49-F238E27FC236}">
                <a16:creationId xmlns:a16="http://schemas.microsoft.com/office/drawing/2014/main" id="{1E2C87B4-F697-4B9C-B5A3-A400C56CB840}"/>
              </a:ext>
            </a:extLst>
          </p:cNvPr>
          <p:cNvPicPr>
            <a:picLocks noChangeAspect="1"/>
          </p:cNvPicPr>
          <p:nvPr/>
        </p:nvPicPr>
        <p:blipFill>
          <a:blip r:embed="rId3"/>
          <a:stretch>
            <a:fillRect/>
          </a:stretch>
        </p:blipFill>
        <p:spPr>
          <a:xfrm>
            <a:off x="8417784" y="3150280"/>
            <a:ext cx="595747" cy="589790"/>
          </a:xfrm>
          <a:prstGeom prst="rect">
            <a:avLst/>
          </a:prstGeom>
        </p:spPr>
      </p:pic>
      <p:pic>
        <p:nvPicPr>
          <p:cNvPr id="20" name="Picture 19">
            <a:extLst>
              <a:ext uri="{FF2B5EF4-FFF2-40B4-BE49-F238E27FC236}">
                <a16:creationId xmlns:a16="http://schemas.microsoft.com/office/drawing/2014/main" id="{26C7FB73-E26F-4100-8749-EB0491434BB3}"/>
              </a:ext>
            </a:extLst>
          </p:cNvPr>
          <p:cNvPicPr>
            <a:picLocks noChangeAspect="1"/>
          </p:cNvPicPr>
          <p:nvPr/>
        </p:nvPicPr>
        <p:blipFill>
          <a:blip r:embed="rId3"/>
          <a:stretch>
            <a:fillRect/>
          </a:stretch>
        </p:blipFill>
        <p:spPr>
          <a:xfrm>
            <a:off x="9057400" y="3151479"/>
            <a:ext cx="595747" cy="589790"/>
          </a:xfrm>
          <a:prstGeom prst="rect">
            <a:avLst/>
          </a:prstGeom>
        </p:spPr>
      </p:pic>
      <p:pic>
        <p:nvPicPr>
          <p:cNvPr id="21" name="Picture 20">
            <a:extLst>
              <a:ext uri="{FF2B5EF4-FFF2-40B4-BE49-F238E27FC236}">
                <a16:creationId xmlns:a16="http://schemas.microsoft.com/office/drawing/2014/main" id="{A940077F-9B92-41F5-8768-14E1C2BBB2FA}"/>
              </a:ext>
            </a:extLst>
          </p:cNvPr>
          <p:cNvPicPr>
            <a:picLocks noChangeAspect="1"/>
          </p:cNvPicPr>
          <p:nvPr/>
        </p:nvPicPr>
        <p:blipFill>
          <a:blip r:embed="rId3"/>
          <a:stretch>
            <a:fillRect/>
          </a:stretch>
        </p:blipFill>
        <p:spPr>
          <a:xfrm>
            <a:off x="6512790" y="2498328"/>
            <a:ext cx="595747" cy="589790"/>
          </a:xfrm>
          <a:prstGeom prst="rect">
            <a:avLst/>
          </a:prstGeom>
        </p:spPr>
      </p:pic>
      <p:pic>
        <p:nvPicPr>
          <p:cNvPr id="22" name="Picture 21">
            <a:extLst>
              <a:ext uri="{FF2B5EF4-FFF2-40B4-BE49-F238E27FC236}">
                <a16:creationId xmlns:a16="http://schemas.microsoft.com/office/drawing/2014/main" id="{C8B8C4B6-33C7-43DC-A4CC-029537C9DD80}"/>
              </a:ext>
            </a:extLst>
          </p:cNvPr>
          <p:cNvPicPr>
            <a:picLocks noChangeAspect="1"/>
          </p:cNvPicPr>
          <p:nvPr/>
        </p:nvPicPr>
        <p:blipFill>
          <a:blip r:embed="rId3"/>
          <a:stretch>
            <a:fillRect/>
          </a:stretch>
        </p:blipFill>
        <p:spPr>
          <a:xfrm>
            <a:off x="7147788" y="2498328"/>
            <a:ext cx="595747" cy="589790"/>
          </a:xfrm>
          <a:prstGeom prst="rect">
            <a:avLst/>
          </a:prstGeom>
        </p:spPr>
      </p:pic>
      <p:pic>
        <p:nvPicPr>
          <p:cNvPr id="23" name="Picture 22">
            <a:extLst>
              <a:ext uri="{FF2B5EF4-FFF2-40B4-BE49-F238E27FC236}">
                <a16:creationId xmlns:a16="http://schemas.microsoft.com/office/drawing/2014/main" id="{A067B30E-8879-485A-8F9B-D8AAD5593F35}"/>
              </a:ext>
            </a:extLst>
          </p:cNvPr>
          <p:cNvPicPr>
            <a:picLocks noChangeAspect="1"/>
          </p:cNvPicPr>
          <p:nvPr/>
        </p:nvPicPr>
        <p:blipFill>
          <a:blip r:embed="rId3"/>
          <a:stretch>
            <a:fillRect/>
          </a:stretch>
        </p:blipFill>
        <p:spPr>
          <a:xfrm>
            <a:off x="7782786" y="2498328"/>
            <a:ext cx="595747" cy="589790"/>
          </a:xfrm>
          <a:prstGeom prst="rect">
            <a:avLst/>
          </a:prstGeom>
        </p:spPr>
      </p:pic>
      <p:pic>
        <p:nvPicPr>
          <p:cNvPr id="24" name="Picture 23">
            <a:extLst>
              <a:ext uri="{FF2B5EF4-FFF2-40B4-BE49-F238E27FC236}">
                <a16:creationId xmlns:a16="http://schemas.microsoft.com/office/drawing/2014/main" id="{408E2623-4764-4D4C-87BE-28ACAE4F5683}"/>
              </a:ext>
            </a:extLst>
          </p:cNvPr>
          <p:cNvPicPr>
            <a:picLocks noChangeAspect="1"/>
          </p:cNvPicPr>
          <p:nvPr/>
        </p:nvPicPr>
        <p:blipFill>
          <a:blip r:embed="rId3"/>
          <a:stretch>
            <a:fillRect/>
          </a:stretch>
        </p:blipFill>
        <p:spPr>
          <a:xfrm>
            <a:off x="8417784" y="2495326"/>
            <a:ext cx="595747" cy="589790"/>
          </a:xfrm>
          <a:prstGeom prst="rect">
            <a:avLst/>
          </a:prstGeom>
        </p:spPr>
      </p:pic>
      <p:pic>
        <p:nvPicPr>
          <p:cNvPr id="25" name="Picture 24">
            <a:extLst>
              <a:ext uri="{FF2B5EF4-FFF2-40B4-BE49-F238E27FC236}">
                <a16:creationId xmlns:a16="http://schemas.microsoft.com/office/drawing/2014/main" id="{14D6F83F-E79B-4D2A-8E42-39197EBA20EB}"/>
              </a:ext>
            </a:extLst>
          </p:cNvPr>
          <p:cNvPicPr>
            <a:picLocks noChangeAspect="1"/>
          </p:cNvPicPr>
          <p:nvPr/>
        </p:nvPicPr>
        <p:blipFill>
          <a:blip r:embed="rId3"/>
          <a:stretch>
            <a:fillRect/>
          </a:stretch>
        </p:blipFill>
        <p:spPr>
          <a:xfrm>
            <a:off x="9057400" y="2496525"/>
            <a:ext cx="595747" cy="589790"/>
          </a:xfrm>
          <a:prstGeom prst="rect">
            <a:avLst/>
          </a:prstGeom>
        </p:spPr>
      </p:pic>
      <p:sp>
        <p:nvSpPr>
          <p:cNvPr id="31" name="Content Placeholder 2">
            <a:extLst>
              <a:ext uri="{FF2B5EF4-FFF2-40B4-BE49-F238E27FC236}">
                <a16:creationId xmlns:a16="http://schemas.microsoft.com/office/drawing/2014/main" id="{32107B35-8B06-442A-BF37-06AE02C84AF8}"/>
              </a:ext>
            </a:extLst>
          </p:cNvPr>
          <p:cNvSpPr txBox="1">
            <a:spLocks/>
          </p:cNvSpPr>
          <p:nvPr/>
        </p:nvSpPr>
        <p:spPr>
          <a:xfrm>
            <a:off x="6512790" y="3914643"/>
            <a:ext cx="5183910" cy="1775181"/>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latin typeface="Honeywell Sans Web"/>
              </a:rPr>
              <a:t>SMB Portfolio Management </a:t>
            </a:r>
            <a:endParaRPr lang="en-US" u="sng" dirty="0">
              <a:latin typeface="Honeywell Sans Web" panose="02010503040101060203" pitchFamily="2" charset="0"/>
            </a:endParaRPr>
          </a:p>
          <a:p>
            <a:pPr marL="342900" indent="-342900">
              <a:buClr>
                <a:schemeClr val="accent1"/>
              </a:buClr>
              <a:buFont typeface="Arial" panose="020B0604020202020204" pitchFamily="34" charset="0"/>
              <a:buChar char="•"/>
            </a:pPr>
            <a:r>
              <a:rPr lang="en-US" b="0" dirty="0">
                <a:latin typeface="Honeywell Sans Web"/>
              </a:rPr>
              <a:t>Connects through Gateway</a:t>
            </a:r>
          </a:p>
          <a:p>
            <a:pPr marL="342900" indent="-342900">
              <a:buClr>
                <a:schemeClr val="accent1"/>
              </a:buClr>
              <a:buFont typeface="Arial" panose="020B0604020202020204" pitchFamily="34" charset="0"/>
              <a:buChar char="•"/>
            </a:pPr>
            <a:r>
              <a:rPr lang="en-US" b="0" dirty="0">
                <a:latin typeface="Honeywell Sans Web"/>
              </a:rPr>
              <a:t>Centrally managed </a:t>
            </a:r>
            <a:endParaRPr lang="en-US" b="0" dirty="0">
              <a:latin typeface="Honeywell Sans Web" panose="02010503040101060203" pitchFamily="2" charset="0"/>
            </a:endParaRPr>
          </a:p>
          <a:p>
            <a:pPr marL="342900" indent="-342900">
              <a:buClr>
                <a:schemeClr val="accent1"/>
              </a:buClr>
              <a:buFont typeface="Arial" panose="020B0604020202020204" pitchFamily="34" charset="0"/>
              <a:buChar char="•"/>
            </a:pPr>
            <a:r>
              <a:rPr lang="en-US" b="0" dirty="0">
                <a:latin typeface="Honeywell Sans Web"/>
              </a:rPr>
              <a:t>Includes data storage &amp; analytics</a:t>
            </a:r>
          </a:p>
        </p:txBody>
      </p:sp>
      <p:sp>
        <p:nvSpPr>
          <p:cNvPr id="32" name="Content Placeholder 2">
            <a:extLst>
              <a:ext uri="{FF2B5EF4-FFF2-40B4-BE49-F238E27FC236}">
                <a16:creationId xmlns:a16="http://schemas.microsoft.com/office/drawing/2014/main" id="{1259CA67-5462-41D4-8D4F-E2B761830204}"/>
              </a:ext>
            </a:extLst>
          </p:cNvPr>
          <p:cNvSpPr txBox="1">
            <a:spLocks/>
          </p:cNvSpPr>
          <p:nvPr/>
        </p:nvSpPr>
        <p:spPr>
          <a:xfrm>
            <a:off x="308416" y="3910569"/>
            <a:ext cx="5372100" cy="1780062"/>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a:latin typeface="Honeywell Sans Web"/>
              </a:rPr>
              <a:t>Stand Alone Thermostat</a:t>
            </a:r>
          </a:p>
          <a:p>
            <a:pPr marL="342900" indent="-342900">
              <a:buClr>
                <a:schemeClr val="accent1"/>
              </a:buClr>
              <a:buFont typeface="Arial" panose="020B0604020202020204" pitchFamily="34" charset="0"/>
              <a:buChar char="•"/>
            </a:pPr>
            <a:r>
              <a:rPr lang="en-US" b="0">
                <a:latin typeface="Honeywell Sans Web"/>
              </a:rPr>
              <a:t>Connect directly to cloud for App</a:t>
            </a:r>
          </a:p>
          <a:p>
            <a:pPr marL="342900" indent="-342900">
              <a:buClr>
                <a:schemeClr val="accent1"/>
              </a:buClr>
              <a:buFont typeface="Arial" panose="020B0604020202020204" pitchFamily="34" charset="0"/>
              <a:buChar char="•"/>
            </a:pPr>
            <a:r>
              <a:rPr lang="en-US" b="0">
                <a:latin typeface="Honeywell Sans Web"/>
              </a:rPr>
              <a:t>Managed locally</a:t>
            </a:r>
          </a:p>
          <a:p>
            <a:pPr marL="342900" indent="-342900">
              <a:buClr>
                <a:schemeClr val="accent1"/>
              </a:buClr>
              <a:buFont typeface="Arial" panose="020B0604020202020204" pitchFamily="34" charset="0"/>
              <a:buChar char="•"/>
            </a:pPr>
            <a:r>
              <a:rPr lang="en-US" b="0">
                <a:latin typeface="Honeywell Sans Web"/>
              </a:rPr>
              <a:t>Alerts, no data storage or analytics</a:t>
            </a:r>
          </a:p>
        </p:txBody>
      </p:sp>
      <p:pic>
        <p:nvPicPr>
          <p:cNvPr id="33" name="Picture 32">
            <a:extLst>
              <a:ext uri="{FF2B5EF4-FFF2-40B4-BE49-F238E27FC236}">
                <a16:creationId xmlns:a16="http://schemas.microsoft.com/office/drawing/2014/main" id="{64ABCF10-0C16-4701-9A1B-8AFFE3F0387D}"/>
              </a:ext>
            </a:extLst>
          </p:cNvPr>
          <p:cNvPicPr>
            <a:picLocks noChangeAspect="1"/>
          </p:cNvPicPr>
          <p:nvPr/>
        </p:nvPicPr>
        <p:blipFill>
          <a:blip r:embed="rId3"/>
          <a:stretch>
            <a:fillRect/>
          </a:stretch>
        </p:blipFill>
        <p:spPr>
          <a:xfrm>
            <a:off x="1718466" y="2496120"/>
            <a:ext cx="594536" cy="588591"/>
          </a:xfrm>
          <a:prstGeom prst="rect">
            <a:avLst/>
          </a:prstGeom>
        </p:spPr>
      </p:pic>
      <p:pic>
        <p:nvPicPr>
          <p:cNvPr id="34" name="Picture 33">
            <a:extLst>
              <a:ext uri="{FF2B5EF4-FFF2-40B4-BE49-F238E27FC236}">
                <a16:creationId xmlns:a16="http://schemas.microsoft.com/office/drawing/2014/main" id="{D124FA5C-ED5A-4404-AE5F-E3B536A6E3E3}"/>
              </a:ext>
            </a:extLst>
          </p:cNvPr>
          <p:cNvPicPr>
            <a:picLocks noChangeAspect="1"/>
          </p:cNvPicPr>
          <p:nvPr/>
        </p:nvPicPr>
        <p:blipFill>
          <a:blip r:embed="rId3"/>
          <a:stretch>
            <a:fillRect/>
          </a:stretch>
        </p:blipFill>
        <p:spPr>
          <a:xfrm>
            <a:off x="2350824" y="2498328"/>
            <a:ext cx="594536" cy="588591"/>
          </a:xfrm>
          <a:prstGeom prst="rect">
            <a:avLst/>
          </a:prstGeom>
        </p:spPr>
      </p:pic>
      <p:sp>
        <p:nvSpPr>
          <p:cNvPr id="35" name="Arrow: Right 34">
            <a:extLst>
              <a:ext uri="{FF2B5EF4-FFF2-40B4-BE49-F238E27FC236}">
                <a16:creationId xmlns:a16="http://schemas.microsoft.com/office/drawing/2014/main" id="{7FA8478A-7A00-4453-A764-E1247577A919}"/>
              </a:ext>
            </a:extLst>
          </p:cNvPr>
          <p:cNvSpPr/>
          <p:nvPr/>
        </p:nvSpPr>
        <p:spPr>
          <a:xfrm>
            <a:off x="5312538" y="2935058"/>
            <a:ext cx="696496" cy="48997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pic>
        <p:nvPicPr>
          <p:cNvPr id="37" name="Picture 36">
            <a:extLst>
              <a:ext uri="{FF2B5EF4-FFF2-40B4-BE49-F238E27FC236}">
                <a16:creationId xmlns:a16="http://schemas.microsoft.com/office/drawing/2014/main" id="{55F4A792-98E7-4C56-94C8-8BF49D8C41B5}"/>
              </a:ext>
            </a:extLst>
          </p:cNvPr>
          <p:cNvPicPr>
            <a:picLocks noChangeAspect="1"/>
          </p:cNvPicPr>
          <p:nvPr/>
        </p:nvPicPr>
        <p:blipFill>
          <a:blip r:embed="rId3"/>
          <a:stretch>
            <a:fillRect/>
          </a:stretch>
        </p:blipFill>
        <p:spPr>
          <a:xfrm>
            <a:off x="2991869" y="2495213"/>
            <a:ext cx="594536" cy="588591"/>
          </a:xfrm>
          <a:prstGeom prst="rect">
            <a:avLst/>
          </a:prstGeom>
        </p:spPr>
      </p:pic>
    </p:spTree>
    <p:extLst>
      <p:ext uri="{BB962C8B-B14F-4D97-AF65-F5344CB8AC3E}">
        <p14:creationId xmlns:p14="http://schemas.microsoft.com/office/powerpoint/2010/main" val="185018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BEFCA-51E9-4AEF-84D3-5F57866DB9C2}"/>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1EA27DD2-AFA8-4605-B5E1-1460AEEDC337}"/>
              </a:ext>
            </a:extLst>
          </p:cNvPr>
          <p:cNvSpPr>
            <a:spLocks noGrp="1"/>
          </p:cNvSpPr>
          <p:nvPr>
            <p:ph type="sldNum" sz="quarter" idx="12"/>
          </p:nvPr>
        </p:nvSpPr>
        <p:spPr/>
        <p:txBody>
          <a:bodyPr/>
          <a:lstStyle/>
          <a:p>
            <a:fld id="{7B94EC18-1D2B-4535-B738-0E53AFE26620}" type="slidenum">
              <a:rPr lang="en-US" smtClean="0"/>
              <a:t>13</a:t>
            </a:fld>
            <a:endParaRPr lang="en-US"/>
          </a:p>
        </p:txBody>
      </p:sp>
      <p:sp>
        <p:nvSpPr>
          <p:cNvPr id="4" name="Text Placeholder 3">
            <a:extLst>
              <a:ext uri="{FF2B5EF4-FFF2-40B4-BE49-F238E27FC236}">
                <a16:creationId xmlns:a16="http://schemas.microsoft.com/office/drawing/2014/main" id="{8883ED82-FB75-416C-A106-7DAD9C353389}"/>
              </a:ext>
            </a:extLst>
          </p:cNvPr>
          <p:cNvSpPr>
            <a:spLocks noGrp="1"/>
          </p:cNvSpPr>
          <p:nvPr>
            <p:ph type="body" sz="quarter" idx="16"/>
          </p:nvPr>
        </p:nvSpPr>
        <p:spPr/>
        <p:txBody>
          <a:bodyPr/>
          <a:lstStyle/>
          <a:p>
            <a:endParaRPr lang="en-US"/>
          </a:p>
        </p:txBody>
      </p:sp>
      <p:pic>
        <p:nvPicPr>
          <p:cNvPr id="6" name="Picture 5" descr="A picture containing text&#10;&#10;Description automatically generated">
            <a:extLst>
              <a:ext uri="{FF2B5EF4-FFF2-40B4-BE49-F238E27FC236}">
                <a16:creationId xmlns:a16="http://schemas.microsoft.com/office/drawing/2014/main" id="{B24F5DD4-9894-410C-AB64-C7DED24C23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2612"/>
            <a:ext cx="12192000" cy="5952775"/>
          </a:xfrm>
          <a:prstGeom prst="rect">
            <a:avLst/>
          </a:prstGeom>
        </p:spPr>
      </p:pic>
    </p:spTree>
    <p:extLst>
      <p:ext uri="{BB962C8B-B14F-4D97-AF65-F5344CB8AC3E}">
        <p14:creationId xmlns:p14="http://schemas.microsoft.com/office/powerpoint/2010/main" val="663427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6C2DE3-B279-4A47-9320-F72CC6836EA9}"/>
              </a:ext>
            </a:extLst>
          </p:cNvPr>
          <p:cNvSpPr/>
          <p:nvPr/>
        </p:nvSpPr>
        <p:spPr>
          <a:xfrm>
            <a:off x="5062888" y="6480164"/>
            <a:ext cx="5823285" cy="386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4" name="Slide Number Placeholder 3">
            <a:extLst>
              <a:ext uri="{FF2B5EF4-FFF2-40B4-BE49-F238E27FC236}">
                <a16:creationId xmlns:a16="http://schemas.microsoft.com/office/drawing/2014/main" id="{E13FF0A0-1394-44F5-A715-D8D8558B8856}"/>
              </a:ext>
            </a:extLst>
          </p:cNvPr>
          <p:cNvSpPr>
            <a:spLocks noGrp="1"/>
          </p:cNvSpPr>
          <p:nvPr>
            <p:ph type="sldNum" sz="quarter" idx="12"/>
          </p:nvPr>
        </p:nvSpPr>
        <p:spPr>
          <a:xfrm>
            <a:off x="11199755" y="6480164"/>
            <a:ext cx="496945" cy="237617"/>
          </a:xfrm>
        </p:spPr>
        <p:txBody>
          <a:bodyPr/>
          <a:lstStyle/>
          <a:p>
            <a:fld id="{7B94EC18-1D2B-4535-B738-0E53AFE26620}" type="slidenum">
              <a:rPr lang="en-US" smtClean="0"/>
              <a:t>14</a:t>
            </a:fld>
            <a:endParaRPr lang="en-US"/>
          </a:p>
        </p:txBody>
      </p:sp>
      <p:pic>
        <p:nvPicPr>
          <p:cNvPr id="3" name="Picture 2" descr="A picture containing company name&#10;&#10;Description automatically generated">
            <a:extLst>
              <a:ext uri="{FF2B5EF4-FFF2-40B4-BE49-F238E27FC236}">
                <a16:creationId xmlns:a16="http://schemas.microsoft.com/office/drawing/2014/main" id="{1BEE1B17-404F-4966-8CCC-A9151289DEF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1730" b="36371"/>
          <a:stretch/>
        </p:blipFill>
        <p:spPr>
          <a:xfrm>
            <a:off x="0" y="140219"/>
            <a:ext cx="3857625" cy="2187615"/>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0F31D344-5F06-4436-A6D5-0A669D36E4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3274" y="-1"/>
            <a:ext cx="3857625" cy="68580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4C17864A-DD1D-4120-AE58-60974FBE62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2688" y="-1"/>
            <a:ext cx="3857625" cy="6858001"/>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A650FF7-12FE-4B0D-88BF-C19C3613E3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34445" y="-2"/>
            <a:ext cx="3855283" cy="6853837"/>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F62E0FDE-91F8-43DF-B0B4-D412B70032F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32101" y="4163"/>
            <a:ext cx="3855283" cy="6853837"/>
          </a:xfrm>
          <a:prstGeom prst="rect">
            <a:avLst/>
          </a:prstGeom>
        </p:spPr>
      </p:pic>
      <p:pic>
        <p:nvPicPr>
          <p:cNvPr id="14" name="Picture 13" descr="Graphical user interface, application&#10;&#10;Description automatically generated">
            <a:extLst>
              <a:ext uri="{FF2B5EF4-FFF2-40B4-BE49-F238E27FC236}">
                <a16:creationId xmlns:a16="http://schemas.microsoft.com/office/drawing/2014/main" id="{1B403A0E-5DA3-49A1-8451-D20C53DA830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32102" y="-4166"/>
            <a:ext cx="3855283" cy="6853837"/>
          </a:xfrm>
          <a:prstGeom prst="rect">
            <a:avLst/>
          </a:prstGeom>
        </p:spPr>
      </p:pic>
      <p:sp>
        <p:nvSpPr>
          <p:cNvPr id="13" name="Content Placeholder 2">
            <a:extLst>
              <a:ext uri="{FF2B5EF4-FFF2-40B4-BE49-F238E27FC236}">
                <a16:creationId xmlns:a16="http://schemas.microsoft.com/office/drawing/2014/main" id="{90710E95-B46F-470A-83B0-27838D704723}"/>
              </a:ext>
            </a:extLst>
          </p:cNvPr>
          <p:cNvSpPr txBox="1">
            <a:spLocks/>
          </p:cNvSpPr>
          <p:nvPr/>
        </p:nvSpPr>
        <p:spPr>
          <a:xfrm>
            <a:off x="723900" y="2260082"/>
            <a:ext cx="5372100" cy="4457699"/>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chemeClr val="accent1"/>
              </a:buClr>
              <a:buFont typeface="Arial" panose="020B0604020202020204" pitchFamily="34" charset="0"/>
              <a:buChar char="•"/>
            </a:pPr>
            <a:endParaRPr lang="en-US" sz="2000" b="0" dirty="0">
              <a:latin typeface="Honeywell Sans Web" panose="02010503040101060203" pitchFamily="2" charset="0"/>
              <a:cs typeface="Arial"/>
            </a:endParaRPr>
          </a:p>
          <a:p>
            <a:pPr marL="342900" indent="-342900">
              <a:buClr>
                <a:schemeClr val="accent1"/>
              </a:buClr>
              <a:buFont typeface="Arial" panose="020B0604020202020204" pitchFamily="34" charset="0"/>
              <a:buChar char="•"/>
            </a:pPr>
            <a:r>
              <a:rPr lang="en-US" sz="2000" b="0" dirty="0">
                <a:latin typeface="Honeywell Sans Web" panose="02010503040101060203" pitchFamily="2" charset="0"/>
                <a:cs typeface="Arial"/>
              </a:rPr>
              <a:t>Self Sign-Up</a:t>
            </a:r>
          </a:p>
          <a:p>
            <a:pPr marL="515620" lvl="1" indent="-285750">
              <a:buClr>
                <a:schemeClr val="accent1"/>
              </a:buClr>
              <a:buFontTx/>
              <a:buChar char="-"/>
            </a:pPr>
            <a:r>
              <a:rPr lang="en-US" sz="1600" dirty="0">
                <a:latin typeface="Honeywell Sans Web"/>
                <a:cs typeface="Arial"/>
              </a:rPr>
              <a:t>Create and manage accounts, add sites and devices, manage connectivity, app &amp; user settings</a:t>
            </a:r>
          </a:p>
          <a:p>
            <a:pPr marL="285750" indent="-285750">
              <a:buClr>
                <a:schemeClr val="accent1"/>
              </a:buClr>
              <a:buFont typeface="Arial" panose="020B0604020202020204" pitchFamily="34" charset="0"/>
              <a:buChar char="•"/>
            </a:pPr>
            <a:r>
              <a:rPr lang="en-US" sz="2000" b="0" dirty="0">
                <a:latin typeface="Honeywell Sans Web" panose="02010503040101060203" pitchFamily="2" charset="0"/>
                <a:cs typeface="Arial"/>
              </a:rPr>
              <a:t>Basic &amp; Advanced Configuration</a:t>
            </a:r>
          </a:p>
          <a:p>
            <a:pPr marL="515620" lvl="1" indent="-285750">
              <a:buClr>
                <a:schemeClr val="accent1"/>
              </a:buClr>
              <a:buFontTx/>
              <a:buChar char="-"/>
            </a:pPr>
            <a:r>
              <a:rPr lang="en-US" sz="1600" dirty="0">
                <a:latin typeface="Honeywell Sans Web" panose="02010503040101060203" pitchFamily="2" charset="0"/>
                <a:cs typeface="Arial"/>
              </a:rPr>
              <a:t>Copy configuration, create template, thermostat name, contractor details, occupancy setpoints, manage connectivity, display preferences</a:t>
            </a:r>
          </a:p>
          <a:p>
            <a:pPr marL="285750" indent="-285750">
              <a:buClr>
                <a:schemeClr val="accent1"/>
              </a:buClr>
              <a:buFont typeface="Arial" panose="020B0604020202020204" pitchFamily="34" charset="0"/>
              <a:buChar char="•"/>
            </a:pPr>
            <a:r>
              <a:rPr lang="en-US" sz="2000" b="0" dirty="0">
                <a:latin typeface="Honeywell Sans Web" panose="02010503040101060203" pitchFamily="2" charset="0"/>
                <a:cs typeface="Arial"/>
              </a:rPr>
              <a:t>Scheduling, Alarm &amp; Reminder Configuration</a:t>
            </a:r>
          </a:p>
          <a:p>
            <a:pPr marL="285750" indent="-285750">
              <a:buClr>
                <a:schemeClr val="accent1"/>
              </a:buClr>
              <a:buFont typeface="Arial" panose="020B0604020202020204" pitchFamily="34" charset="0"/>
              <a:buChar char="•"/>
            </a:pPr>
            <a:r>
              <a:rPr lang="en-US" sz="2000" b="0" dirty="0">
                <a:latin typeface="Honeywell Sans Web" panose="02010503040101060203" pitchFamily="2" charset="0"/>
                <a:cs typeface="Arial"/>
              </a:rPr>
              <a:t>Site Management</a:t>
            </a:r>
            <a:endParaRPr lang="en-US" sz="1600" dirty="0">
              <a:latin typeface="Honeywell Sans Web" panose="02010503040101060203" pitchFamily="2" charset="0"/>
              <a:cs typeface="Arial"/>
            </a:endParaRPr>
          </a:p>
        </p:txBody>
      </p:sp>
    </p:spTree>
    <p:extLst>
      <p:ext uri="{BB962C8B-B14F-4D97-AF65-F5344CB8AC3E}">
        <p14:creationId xmlns:p14="http://schemas.microsoft.com/office/powerpoint/2010/main" val="355043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B2B0CF-94BA-4167-8559-10E985D457CB}"/>
              </a:ext>
            </a:extLst>
          </p:cNvPr>
          <p:cNvSpPr>
            <a:spLocks noGrp="1"/>
          </p:cNvSpPr>
          <p:nvPr>
            <p:ph type="sldNum" sz="quarter" idx="12"/>
          </p:nvPr>
        </p:nvSpPr>
        <p:spPr/>
        <p:txBody>
          <a:bodyPr/>
          <a:lstStyle/>
          <a:p>
            <a:fld id="{7B94EC18-1D2B-4535-B738-0E53AFE26620}" type="slidenum">
              <a:rPr lang="en-US" smtClean="0"/>
              <a:t>15</a:t>
            </a:fld>
            <a:endParaRPr lang="en-US"/>
          </a:p>
        </p:txBody>
      </p:sp>
      <p:pic>
        <p:nvPicPr>
          <p:cNvPr id="3" name="Picture 4" descr="A picture containing person, outdoor, cellphone, phone&#10;&#10;Description automatically generated">
            <a:extLst>
              <a:ext uri="{FF2B5EF4-FFF2-40B4-BE49-F238E27FC236}">
                <a16:creationId xmlns:a16="http://schemas.microsoft.com/office/drawing/2014/main" id="{3E9D0E0C-C3B1-42D1-8EA2-E4455D5FB893}"/>
              </a:ext>
            </a:extLst>
          </p:cNvPr>
          <p:cNvPicPr>
            <a:picLocks noGrp="1" noChangeAspect="1"/>
          </p:cNvPicPr>
          <p:nvPr>
            <p:ph type="pic" sz="quarter" idx="13"/>
          </p:nvPr>
        </p:nvPicPr>
        <p:blipFill rotWithShape="1">
          <a:blip r:embed="rId2"/>
          <a:srcRect l="16106" r="16106"/>
          <a:stretch/>
        </p:blipFill>
        <p:spPr/>
      </p:pic>
      <p:sp>
        <p:nvSpPr>
          <p:cNvPr id="9" name="Content Placeholder 2">
            <a:extLst>
              <a:ext uri="{FF2B5EF4-FFF2-40B4-BE49-F238E27FC236}">
                <a16:creationId xmlns:a16="http://schemas.microsoft.com/office/drawing/2014/main" id="{03A0A0B1-9F1F-49B3-8AA2-98D7B80D09F5}"/>
              </a:ext>
            </a:extLst>
          </p:cNvPr>
          <p:cNvSpPr txBox="1">
            <a:spLocks/>
          </p:cNvSpPr>
          <p:nvPr/>
        </p:nvSpPr>
        <p:spPr>
          <a:xfrm>
            <a:off x="723899" y="1851949"/>
            <a:ext cx="5372100" cy="4015450"/>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buClr>
            </a:pPr>
            <a:r>
              <a:rPr lang="en-US" sz="1600">
                <a:latin typeface="Honeywell Sans Web" panose="02010503040101060203" pitchFamily="2" charset="0"/>
                <a:cs typeface="Arial"/>
              </a:rPr>
              <a:t>	</a:t>
            </a:r>
          </a:p>
          <a:p>
            <a:pPr marL="342900" indent="-342900">
              <a:buClr>
                <a:schemeClr val="accent1"/>
              </a:buClr>
              <a:buFont typeface="Arial" panose="020B0604020202020204" pitchFamily="34" charset="0"/>
              <a:buChar char="•"/>
            </a:pPr>
            <a:r>
              <a:rPr lang="en-US" sz="2000" b="0">
                <a:latin typeface="Honeywell Sans Web" panose="02010503040101060203" pitchFamily="2" charset="0"/>
                <a:cs typeface="Arial"/>
              </a:rPr>
              <a:t>Onboarding</a:t>
            </a:r>
          </a:p>
          <a:p>
            <a:pPr marL="515938" lvl="1" indent="-285750">
              <a:buClr>
                <a:schemeClr val="accent1"/>
              </a:buClr>
              <a:buFontTx/>
              <a:buChar char="-"/>
            </a:pPr>
            <a:r>
              <a:rPr lang="en-US" sz="1600">
                <a:latin typeface="Honeywell Sans Web" panose="02010503040101060203" pitchFamily="2" charset="0"/>
                <a:cs typeface="Arial"/>
              </a:rPr>
              <a:t>Pair thermostat, register for mobile access, self sign-up, common settings, add site </a:t>
            </a:r>
          </a:p>
          <a:p>
            <a:pPr marL="285750" indent="-285750">
              <a:buClr>
                <a:schemeClr val="accent1"/>
              </a:buClr>
              <a:buFont typeface="Arial" panose="020B0604020202020204" pitchFamily="34" charset="0"/>
              <a:buChar char="•"/>
            </a:pPr>
            <a:r>
              <a:rPr lang="en-US" sz="2000" b="0">
                <a:latin typeface="Honeywell Sans Web" panose="02010503040101060203" pitchFamily="2" charset="0"/>
                <a:cs typeface="Arial"/>
              </a:rPr>
              <a:t>Site and thermostat level management</a:t>
            </a:r>
          </a:p>
          <a:p>
            <a:pPr marL="285750" indent="-285750">
              <a:buClr>
                <a:schemeClr val="accent1"/>
              </a:buClr>
              <a:buFont typeface="Arial" panose="020B0604020202020204" pitchFamily="34" charset="0"/>
              <a:buChar char="•"/>
            </a:pPr>
            <a:r>
              <a:rPr lang="en-US" sz="2000" b="0">
                <a:latin typeface="Honeywell Sans Web" panose="02010503040101060203" pitchFamily="2" charset="0"/>
                <a:cs typeface="Arial"/>
              </a:rPr>
              <a:t>Home screen</a:t>
            </a:r>
          </a:p>
          <a:p>
            <a:pPr marL="515938" lvl="1" indent="-285750">
              <a:buClr>
                <a:schemeClr val="accent1"/>
              </a:buClr>
              <a:buFont typeface="Honeywell Sans Web" panose="02010503040101060203" pitchFamily="2" charset="0"/>
              <a:buChar char="‒"/>
            </a:pPr>
            <a:r>
              <a:rPr lang="en-US" sz="1600">
                <a:latin typeface="Honeywell Sans Web" panose="02010503040101060203" pitchFamily="2" charset="0"/>
                <a:cs typeface="Arial"/>
              </a:rPr>
              <a:t>Summary view of all t-stats in a site, view a site w/o t-stat,  schedule override, thermostat mode</a:t>
            </a:r>
            <a:endParaRPr lang="en-US" sz="2000">
              <a:latin typeface="Honeywell Sans Web" panose="02010503040101060203" pitchFamily="2" charset="0"/>
              <a:cs typeface="Arial"/>
            </a:endParaRPr>
          </a:p>
          <a:p>
            <a:pPr marL="285750" indent="-285750">
              <a:buClr>
                <a:schemeClr val="accent1"/>
              </a:buClr>
              <a:buFont typeface="Arial" panose="020B0604020202020204" pitchFamily="34" charset="0"/>
              <a:buChar char="•"/>
            </a:pPr>
            <a:r>
              <a:rPr lang="en-US" sz="2000" b="0">
                <a:latin typeface="Honeywell Sans Web" panose="02010503040101060203" pitchFamily="2" charset="0"/>
                <a:cs typeface="Arial"/>
              </a:rPr>
              <a:t>Scheduling and Alarms</a:t>
            </a:r>
          </a:p>
          <a:p>
            <a:pPr marL="515938" lvl="1" indent="-285750">
              <a:buClr>
                <a:schemeClr val="accent1"/>
              </a:buClr>
              <a:buFont typeface="Honeywell Sans Web" panose="02010503040101060203" pitchFamily="2" charset="0"/>
              <a:buChar char="‒"/>
            </a:pPr>
            <a:r>
              <a:rPr lang="en-US" sz="1600">
                <a:latin typeface="Honeywell Sans Web" panose="02010503040101060203" pitchFamily="2" charset="0"/>
                <a:cs typeface="Arial"/>
              </a:rPr>
              <a:t>Copy schedules to other thermostats </a:t>
            </a:r>
          </a:p>
          <a:p>
            <a:pPr marL="515938" lvl="1" indent="-285750">
              <a:buClr>
                <a:schemeClr val="accent1"/>
              </a:buClr>
              <a:buFont typeface="Honeywell Sans Web" panose="02010503040101060203" pitchFamily="2" charset="0"/>
              <a:buChar char="‒"/>
            </a:pPr>
            <a:r>
              <a:rPr lang="en-US" sz="1600">
                <a:latin typeface="Honeywell Sans Web" panose="02010503040101060203" pitchFamily="2" charset="0"/>
                <a:cs typeface="Arial"/>
              </a:rPr>
              <a:t>View and acknowledge alarms</a:t>
            </a:r>
          </a:p>
          <a:p>
            <a:pPr marL="285750" indent="-285750">
              <a:buClr>
                <a:schemeClr val="accent1"/>
              </a:buClr>
              <a:buFont typeface="Arial" panose="020B0604020202020204" pitchFamily="34" charset="0"/>
              <a:buChar char="•"/>
            </a:pPr>
            <a:endParaRPr lang="en-US" sz="2000" b="0">
              <a:latin typeface="Honeywell Sans Web" panose="02010503040101060203" pitchFamily="2" charset="0"/>
            </a:endParaRPr>
          </a:p>
        </p:txBody>
      </p:sp>
      <p:pic>
        <p:nvPicPr>
          <p:cNvPr id="6" name="Picture 5" descr="Logo&#10;&#10;Description automatically generated">
            <a:extLst>
              <a:ext uri="{FF2B5EF4-FFF2-40B4-BE49-F238E27FC236}">
                <a16:creationId xmlns:a16="http://schemas.microsoft.com/office/drawing/2014/main" id="{6988E26F-30F1-43B4-85E8-A90DA2868A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8680"/>
            <a:ext cx="3923818" cy="1710859"/>
          </a:xfrm>
          <a:prstGeom prst="rect">
            <a:avLst/>
          </a:prstGeom>
        </p:spPr>
      </p:pic>
    </p:spTree>
    <p:extLst>
      <p:ext uri="{BB962C8B-B14F-4D97-AF65-F5344CB8AC3E}">
        <p14:creationId xmlns:p14="http://schemas.microsoft.com/office/powerpoint/2010/main" val="15768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EFD7DA9-AB30-449F-AA13-644D010C52A2}"/>
              </a:ext>
            </a:extLst>
          </p:cNvPr>
          <p:cNvSpPr>
            <a:spLocks noGrp="1"/>
          </p:cNvSpPr>
          <p:nvPr>
            <p:ph type="title"/>
          </p:nvPr>
        </p:nvSpPr>
        <p:spPr/>
        <p:txBody>
          <a:bodyPr/>
          <a:lstStyle/>
          <a:p>
            <a:r>
              <a:rPr lang="en-US"/>
              <a:t>On-demand TRAINING</a:t>
            </a:r>
          </a:p>
        </p:txBody>
      </p:sp>
      <p:sp>
        <p:nvSpPr>
          <p:cNvPr id="5" name="Content Placeholder 4">
            <a:extLst>
              <a:ext uri="{FF2B5EF4-FFF2-40B4-BE49-F238E27FC236}">
                <a16:creationId xmlns:a16="http://schemas.microsoft.com/office/drawing/2014/main" id="{8B772D89-AC0A-41A1-984D-8D2D8678B341}"/>
              </a:ext>
            </a:extLst>
          </p:cNvPr>
          <p:cNvSpPr>
            <a:spLocks noGrp="1"/>
          </p:cNvSpPr>
          <p:nvPr>
            <p:ph idx="1"/>
          </p:nvPr>
        </p:nvSpPr>
        <p:spPr/>
        <p:txBody>
          <a:bodyPr vert="horz" lIns="0" tIns="0" rIns="0" bIns="0" rtlCol="0" anchor="t">
            <a:noAutofit/>
          </a:bodyPr>
          <a:lstStyle/>
          <a:p>
            <a:r>
              <a:rPr lang="en-US" b="0">
                <a:ea typeface="+mn-lt"/>
                <a:cs typeface="+mn-lt"/>
              </a:rPr>
              <a:t>Register for an account at My Honeywell Building University and search "TC500" or visit: </a:t>
            </a:r>
            <a:endParaRPr lang="en-US">
              <a:ea typeface="+mn-lt"/>
              <a:cs typeface="+mn-lt"/>
            </a:endParaRPr>
          </a:p>
          <a:p>
            <a:r>
              <a:rPr lang="en-US" b="0">
                <a:ea typeface="+mn-lt"/>
                <a:cs typeface="+mn-lt"/>
                <a:hlinkClick r:id="rId2"/>
              </a:rPr>
              <a:t>https://myhoneywellbuildingsuniversity.com/training/search/tc500</a:t>
            </a:r>
            <a:r>
              <a:rPr lang="en-US" b="0">
                <a:ea typeface="+mn-lt"/>
                <a:cs typeface="+mn-lt"/>
              </a:rPr>
              <a:t> </a:t>
            </a:r>
            <a:endParaRPr lang="en-US">
              <a:cs typeface="Arial"/>
            </a:endParaRPr>
          </a:p>
        </p:txBody>
      </p:sp>
      <p:sp>
        <p:nvSpPr>
          <p:cNvPr id="3" name="Slide Number Placeholder 2">
            <a:extLst>
              <a:ext uri="{FF2B5EF4-FFF2-40B4-BE49-F238E27FC236}">
                <a16:creationId xmlns:a16="http://schemas.microsoft.com/office/drawing/2014/main" id="{2C03E2A0-E39C-4FFB-BB24-F4352326A6B5}"/>
              </a:ext>
            </a:extLst>
          </p:cNvPr>
          <p:cNvSpPr>
            <a:spLocks noGrp="1"/>
          </p:cNvSpPr>
          <p:nvPr>
            <p:ph type="sldNum" sz="quarter" idx="12"/>
          </p:nvPr>
        </p:nvSpPr>
        <p:spPr/>
        <p:txBody>
          <a:bodyPr anchor="b">
            <a:normAutofit/>
          </a:bodyPr>
          <a:lstStyle/>
          <a:p>
            <a:pPr>
              <a:spcAft>
                <a:spcPts val="600"/>
              </a:spcAft>
            </a:pPr>
            <a:fld id="{7B94EC18-1D2B-4535-B738-0E53AFE26620}" type="slidenum">
              <a:rPr lang="en-US" smtClean="0"/>
              <a:pPr>
                <a:spcAft>
                  <a:spcPts val="600"/>
                </a:spcAft>
              </a:pPr>
              <a:t>16</a:t>
            </a:fld>
            <a:endParaRPr lang="en-US"/>
          </a:p>
        </p:txBody>
      </p:sp>
      <p:pic>
        <p:nvPicPr>
          <p:cNvPr id="4" name="Picture 4" descr="A picture containing person, computer, person, outdoor&#10;&#10;Description automatically generated">
            <a:extLst>
              <a:ext uri="{FF2B5EF4-FFF2-40B4-BE49-F238E27FC236}">
                <a16:creationId xmlns:a16="http://schemas.microsoft.com/office/drawing/2014/main" id="{BDF6F956-A791-4F49-A986-3725A55EBEE9}"/>
              </a:ext>
            </a:extLst>
          </p:cNvPr>
          <p:cNvPicPr>
            <a:picLocks noChangeAspect="1"/>
          </p:cNvPicPr>
          <p:nvPr/>
        </p:nvPicPr>
        <p:blipFill>
          <a:blip r:embed="rId3"/>
          <a:stretch>
            <a:fillRect/>
          </a:stretch>
        </p:blipFill>
        <p:spPr>
          <a:xfrm>
            <a:off x="6324600" y="1551432"/>
            <a:ext cx="5867400" cy="3755136"/>
          </a:xfrm>
          <a:prstGeom prst="rect">
            <a:avLst/>
          </a:prstGeom>
          <a:noFill/>
        </p:spPr>
      </p:pic>
    </p:spTree>
    <p:extLst>
      <p:ext uri="{BB962C8B-B14F-4D97-AF65-F5344CB8AC3E}">
        <p14:creationId xmlns:p14="http://schemas.microsoft.com/office/powerpoint/2010/main" val="393645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08A7441-DB22-479F-9E81-7165E55D1078}"/>
              </a:ext>
            </a:extLst>
          </p:cNvPr>
          <p:cNvSpPr/>
          <p:nvPr/>
        </p:nvSpPr>
        <p:spPr>
          <a:xfrm>
            <a:off x="6171553" y="6480164"/>
            <a:ext cx="5336956" cy="337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prstClr val="black"/>
              </a:solidFill>
              <a:effectLst/>
              <a:uLnTx/>
              <a:uFillTx/>
              <a:latin typeface="Arial"/>
              <a:ea typeface="+mn-ea"/>
              <a:cs typeface="+mn-cs"/>
            </a:endParaRPr>
          </a:p>
        </p:txBody>
      </p:sp>
      <p:sp>
        <p:nvSpPr>
          <p:cNvPr id="2" name="Title 1">
            <a:extLst>
              <a:ext uri="{FF2B5EF4-FFF2-40B4-BE49-F238E27FC236}">
                <a16:creationId xmlns:a16="http://schemas.microsoft.com/office/drawing/2014/main" id="{4A6E632A-B71D-3E41-B8EF-CF349C23A48A}"/>
              </a:ext>
            </a:extLst>
          </p:cNvPr>
          <p:cNvSpPr>
            <a:spLocks noGrp="1"/>
          </p:cNvSpPr>
          <p:nvPr>
            <p:ph type="title"/>
          </p:nvPr>
        </p:nvSpPr>
        <p:spPr/>
        <p:txBody>
          <a:bodyPr/>
          <a:lstStyle/>
          <a:p>
            <a:r>
              <a:rPr lang="en-US" dirty="0"/>
              <a:t>Technical support</a:t>
            </a:r>
          </a:p>
        </p:txBody>
      </p:sp>
      <p:sp>
        <p:nvSpPr>
          <p:cNvPr id="5" name="Slide Number Placeholder 4">
            <a:extLst>
              <a:ext uri="{FF2B5EF4-FFF2-40B4-BE49-F238E27FC236}">
                <a16:creationId xmlns:a16="http://schemas.microsoft.com/office/drawing/2014/main" id="{B1945474-C140-7448-9596-4950B1EF04E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00" b="1" i="0" u="none" strike="noStrike" kern="1200" cap="none" spc="0" normalizeH="0" baseline="0" noProof="0">
              <a:ln>
                <a:noFill/>
              </a:ln>
              <a:solidFill>
                <a:srgbClr val="707070"/>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AEB51B9C-0CB3-2B47-A7B8-AD8FA1A2AECB}"/>
              </a:ext>
            </a:extLst>
          </p:cNvPr>
          <p:cNvSpPr/>
          <p:nvPr/>
        </p:nvSpPr>
        <p:spPr>
          <a:xfrm>
            <a:off x="450935" y="4247910"/>
            <a:ext cx="3711490" cy="216982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333E48"/>
                </a:solidFill>
                <a:effectLst/>
                <a:uLnTx/>
                <a:uFillTx/>
                <a:latin typeface="National2"/>
                <a:ea typeface="+mn-ea"/>
                <a:cs typeface="+mn-cs"/>
              </a:rPr>
              <a:t>Technical Documents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Pocket Guide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Package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Quick Start Guide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Datasheet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Mounting Guide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rPr>
              <a:t>User Guide </a:t>
            </a:r>
            <a:endParaRPr lang="en-US" sz="1200" dirty="0">
              <a:solidFill>
                <a:srgbClr val="000000"/>
              </a:solidFill>
              <a:latin typeface="Arial"/>
              <a:ea typeface="+mn-lt"/>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CE Guide Specs</a:t>
            </a:r>
            <a:r>
              <a:rPr kumimoji="0" lang="en-US" sz="1200" b="0" i="0" u="none" strike="noStrike" kern="1200" cap="none" spc="0" normalizeH="0" baseline="0" noProof="0" dirty="0">
                <a:ln>
                  <a:noFill/>
                </a:ln>
                <a:solidFill>
                  <a:srgbClr val="000000"/>
                </a:solidFill>
                <a:effectLst/>
                <a:uLnTx/>
                <a:uFillTx/>
                <a:latin typeface="National2"/>
                <a:ea typeface="+mn-lt"/>
                <a:cs typeface="Arial"/>
              </a:rPr>
              <a:t> </a:t>
            </a:r>
            <a:endParaRPr lang="en-US" sz="1200" dirty="0">
              <a:solidFill>
                <a:srgbClr val="000000"/>
              </a:solidFill>
              <a:latin typeface="Arial"/>
              <a:ea typeface="+mn-lt"/>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Commissioning</a:t>
            </a:r>
            <a:r>
              <a:rPr kumimoji="0" lang="en-US" sz="1200" b="0" i="0" u="none" strike="noStrike" kern="1200" cap="none" spc="0" normalizeH="0" baseline="0" noProof="0" dirty="0">
                <a:ln>
                  <a:noFill/>
                </a:ln>
                <a:solidFill>
                  <a:srgbClr val="000000"/>
                </a:solidFill>
                <a:effectLst/>
                <a:uLnTx/>
                <a:uFillTx/>
                <a:latin typeface="National2"/>
              </a:rPr>
              <a:t>/Install On-Demand Video Training Module </a:t>
            </a:r>
            <a:endParaRPr lang="en-US" sz="1200" dirty="0">
              <a:solidFill>
                <a:srgbClr val="000000"/>
              </a:solidFill>
              <a:latin typeface="Arial"/>
              <a:ea typeface="+mn-lt"/>
              <a:cs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National2"/>
                <a:ea typeface="+mn-ea"/>
                <a:cs typeface="+mn-cs"/>
              </a:rPr>
              <a:t>BACnet Guide </a:t>
            </a:r>
            <a:endParaRPr kumimoji="0" lang="en-US" sz="1800" b="0" i="0" u="none" strike="noStrike" kern="1200" cap="none" spc="0" normalizeH="0" baseline="0" noProof="0" dirty="0">
              <a:ln>
                <a:noFill/>
              </a:ln>
              <a:solidFill>
                <a:srgbClr val="000000"/>
              </a:solidFill>
              <a:effectLst/>
              <a:uLnTx/>
              <a:uFillTx/>
              <a:latin typeface="National2"/>
              <a:ea typeface="+mn-ea"/>
              <a:cs typeface="+mn-cs"/>
            </a:endParaRPr>
          </a:p>
        </p:txBody>
      </p:sp>
      <p:sp>
        <p:nvSpPr>
          <p:cNvPr id="15" name="Rectangle 14">
            <a:extLst>
              <a:ext uri="{FF2B5EF4-FFF2-40B4-BE49-F238E27FC236}">
                <a16:creationId xmlns:a16="http://schemas.microsoft.com/office/drawing/2014/main" id="{E7FA3F23-6E8A-44B6-9F68-2257666D58B5}"/>
              </a:ext>
            </a:extLst>
          </p:cNvPr>
          <p:cNvSpPr/>
          <p:nvPr/>
        </p:nvSpPr>
        <p:spPr>
          <a:xfrm>
            <a:off x="9480730" y="3269014"/>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Quick Start Guide</a:t>
            </a:r>
          </a:p>
        </p:txBody>
      </p:sp>
      <p:pic>
        <p:nvPicPr>
          <p:cNvPr id="23" name="Picture 22">
            <a:extLst>
              <a:ext uri="{FF2B5EF4-FFF2-40B4-BE49-F238E27FC236}">
                <a16:creationId xmlns:a16="http://schemas.microsoft.com/office/drawing/2014/main" id="{9EBA930E-D5CF-4FA5-A6EA-B869EC1C3AC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2468" y="1428713"/>
            <a:ext cx="4616728" cy="2000287"/>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26" name="Picture 25">
            <a:extLst>
              <a:ext uri="{FF2B5EF4-FFF2-40B4-BE49-F238E27FC236}">
                <a16:creationId xmlns:a16="http://schemas.microsoft.com/office/drawing/2014/main" id="{E496605A-790E-46E0-9A57-50FB0F8EFBC5}"/>
              </a:ext>
            </a:extLst>
          </p:cNvPr>
          <p:cNvPicPr>
            <a:picLocks noChangeAspect="1"/>
          </p:cNvPicPr>
          <p:nvPr/>
        </p:nvPicPr>
        <p:blipFill>
          <a:blip r:embed="rId3"/>
          <a:stretch>
            <a:fillRect/>
          </a:stretch>
        </p:blipFill>
        <p:spPr>
          <a:xfrm>
            <a:off x="6275022" y="943486"/>
            <a:ext cx="2448771" cy="2325528"/>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27" name="Picture 26">
            <a:extLst>
              <a:ext uri="{FF2B5EF4-FFF2-40B4-BE49-F238E27FC236}">
                <a16:creationId xmlns:a16="http://schemas.microsoft.com/office/drawing/2014/main" id="{F582C3CE-56D7-43C9-A733-0ECC5DC86516}"/>
              </a:ext>
            </a:extLst>
          </p:cNvPr>
          <p:cNvPicPr>
            <a:picLocks noChangeAspect="1"/>
          </p:cNvPicPr>
          <p:nvPr/>
        </p:nvPicPr>
        <p:blipFill>
          <a:blip r:embed="rId4"/>
          <a:stretch>
            <a:fillRect/>
          </a:stretch>
        </p:blipFill>
        <p:spPr>
          <a:xfrm>
            <a:off x="9518771" y="1038664"/>
            <a:ext cx="1512225" cy="2135171"/>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28" name="Picture 27">
            <a:extLst>
              <a:ext uri="{FF2B5EF4-FFF2-40B4-BE49-F238E27FC236}">
                <a16:creationId xmlns:a16="http://schemas.microsoft.com/office/drawing/2014/main" id="{C7665412-74F5-456C-AD91-4F9D9F64CF7F}"/>
              </a:ext>
            </a:extLst>
          </p:cNvPr>
          <p:cNvPicPr>
            <a:picLocks noChangeAspect="1"/>
          </p:cNvPicPr>
          <p:nvPr/>
        </p:nvPicPr>
        <p:blipFill>
          <a:blip r:embed="rId5"/>
          <a:stretch>
            <a:fillRect/>
          </a:stretch>
        </p:blipFill>
        <p:spPr>
          <a:xfrm>
            <a:off x="4574386" y="3943313"/>
            <a:ext cx="1888267" cy="2266449"/>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29" name="Rectangle 28">
            <a:extLst>
              <a:ext uri="{FF2B5EF4-FFF2-40B4-BE49-F238E27FC236}">
                <a16:creationId xmlns:a16="http://schemas.microsoft.com/office/drawing/2014/main" id="{0C12E272-5DB1-4A04-B3CA-E429CD07DCF9}"/>
              </a:ext>
            </a:extLst>
          </p:cNvPr>
          <p:cNvSpPr/>
          <p:nvPr/>
        </p:nvSpPr>
        <p:spPr>
          <a:xfrm>
            <a:off x="4506559" y="6209762"/>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33E48"/>
                </a:solidFill>
                <a:effectLst/>
                <a:uLnTx/>
                <a:uFillTx/>
                <a:latin typeface="National2"/>
                <a:ea typeface="+mn-ea"/>
                <a:cs typeface="+mn-cs"/>
              </a:rPr>
              <a:t>Datasheet</a:t>
            </a:r>
          </a:p>
        </p:txBody>
      </p:sp>
      <p:grpSp>
        <p:nvGrpSpPr>
          <p:cNvPr id="32" name="Group 31">
            <a:extLst>
              <a:ext uri="{FF2B5EF4-FFF2-40B4-BE49-F238E27FC236}">
                <a16:creationId xmlns:a16="http://schemas.microsoft.com/office/drawing/2014/main" id="{CE22DD25-B559-4461-90FA-0493FF1486BB}"/>
              </a:ext>
            </a:extLst>
          </p:cNvPr>
          <p:cNvGrpSpPr/>
          <p:nvPr/>
        </p:nvGrpSpPr>
        <p:grpSpPr>
          <a:xfrm>
            <a:off x="7141969" y="4102221"/>
            <a:ext cx="2448771" cy="2325528"/>
            <a:chOff x="2090737" y="2019300"/>
            <a:chExt cx="8010525" cy="8437083"/>
          </a:xfrm>
        </p:grpSpPr>
        <p:pic>
          <p:nvPicPr>
            <p:cNvPr id="30" name="Picture 29">
              <a:extLst>
                <a:ext uri="{FF2B5EF4-FFF2-40B4-BE49-F238E27FC236}">
                  <a16:creationId xmlns:a16="http://schemas.microsoft.com/office/drawing/2014/main" id="{2F4FF682-6AEE-4903-B429-767B6996FF2C}"/>
                </a:ext>
              </a:extLst>
            </p:cNvPr>
            <p:cNvPicPr>
              <a:picLocks noChangeAspect="1"/>
            </p:cNvPicPr>
            <p:nvPr/>
          </p:nvPicPr>
          <p:blipFill>
            <a:blip r:embed="rId6"/>
            <a:stretch>
              <a:fillRect/>
            </a:stretch>
          </p:blipFill>
          <p:spPr>
            <a:xfrm>
              <a:off x="2090737" y="2019300"/>
              <a:ext cx="8010525" cy="2819400"/>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31" name="Picture 30">
              <a:extLst>
                <a:ext uri="{FF2B5EF4-FFF2-40B4-BE49-F238E27FC236}">
                  <a16:creationId xmlns:a16="http://schemas.microsoft.com/office/drawing/2014/main" id="{7B182202-1B2E-4C0F-843A-ED99BCB95576}"/>
                </a:ext>
              </a:extLst>
            </p:cNvPr>
            <p:cNvPicPr>
              <a:picLocks noChangeAspect="1"/>
            </p:cNvPicPr>
            <p:nvPr/>
          </p:nvPicPr>
          <p:blipFill>
            <a:blip r:embed="rId7"/>
            <a:stretch>
              <a:fillRect/>
            </a:stretch>
          </p:blipFill>
          <p:spPr>
            <a:xfrm>
              <a:off x="2090737" y="4705938"/>
              <a:ext cx="8010525" cy="575044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grpSp>
      <p:sp>
        <p:nvSpPr>
          <p:cNvPr id="33" name="Rectangle 32">
            <a:extLst>
              <a:ext uri="{FF2B5EF4-FFF2-40B4-BE49-F238E27FC236}">
                <a16:creationId xmlns:a16="http://schemas.microsoft.com/office/drawing/2014/main" id="{EC7E630D-F01C-439C-9C05-AF4877B852FB}"/>
              </a:ext>
            </a:extLst>
          </p:cNvPr>
          <p:cNvSpPr/>
          <p:nvPr/>
        </p:nvSpPr>
        <p:spPr>
          <a:xfrm>
            <a:off x="6545011" y="3316285"/>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Package (EN, FR, SP)</a:t>
            </a:r>
          </a:p>
        </p:txBody>
      </p:sp>
      <p:sp>
        <p:nvSpPr>
          <p:cNvPr id="34" name="Rectangle 33">
            <a:extLst>
              <a:ext uri="{FF2B5EF4-FFF2-40B4-BE49-F238E27FC236}">
                <a16:creationId xmlns:a16="http://schemas.microsoft.com/office/drawing/2014/main" id="{EE16157A-A73A-4AD8-89D9-A0668C87B080}"/>
              </a:ext>
            </a:extLst>
          </p:cNvPr>
          <p:cNvSpPr/>
          <p:nvPr/>
        </p:nvSpPr>
        <p:spPr>
          <a:xfrm>
            <a:off x="211643" y="3453680"/>
            <a:ext cx="5212785"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33E48"/>
                </a:solidFill>
                <a:effectLst/>
                <a:uLnTx/>
                <a:uFillTx/>
                <a:latin typeface="National2"/>
                <a:ea typeface="+mn-ea"/>
                <a:cs typeface="+mn-cs"/>
              </a:rPr>
              <a:t>Pocket Guide</a:t>
            </a:r>
          </a:p>
        </p:txBody>
      </p:sp>
      <p:sp>
        <p:nvSpPr>
          <p:cNvPr id="35" name="Rectangle 34">
            <a:extLst>
              <a:ext uri="{FF2B5EF4-FFF2-40B4-BE49-F238E27FC236}">
                <a16:creationId xmlns:a16="http://schemas.microsoft.com/office/drawing/2014/main" id="{E78F8C46-4046-406D-AA13-361D1BB22E7E}"/>
              </a:ext>
            </a:extLst>
          </p:cNvPr>
          <p:cNvSpPr/>
          <p:nvPr/>
        </p:nvSpPr>
        <p:spPr>
          <a:xfrm>
            <a:off x="7411958" y="6416190"/>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Mounting Guide</a:t>
            </a:r>
          </a:p>
        </p:txBody>
      </p:sp>
      <p:pic>
        <p:nvPicPr>
          <p:cNvPr id="3" name="Picture 2">
            <a:extLst>
              <a:ext uri="{FF2B5EF4-FFF2-40B4-BE49-F238E27FC236}">
                <a16:creationId xmlns:a16="http://schemas.microsoft.com/office/drawing/2014/main" id="{31FD114D-6A2C-4EE3-918F-EAEFCB7CEDC5}"/>
              </a:ext>
            </a:extLst>
          </p:cNvPr>
          <p:cNvPicPr>
            <a:picLocks noChangeAspect="1"/>
          </p:cNvPicPr>
          <p:nvPr/>
        </p:nvPicPr>
        <p:blipFill>
          <a:blip r:embed="rId8"/>
          <a:stretch>
            <a:fillRect/>
          </a:stretch>
        </p:blipFill>
        <p:spPr>
          <a:xfrm>
            <a:off x="9971947" y="3823012"/>
            <a:ext cx="1833259" cy="2370447"/>
          </a:xfrm>
          <a:prstGeom prst="rect">
            <a:avLst/>
          </a:prstGeom>
          <a:ln w="28575" cap="sq">
            <a:solidFill>
              <a:schemeClr val="bg2">
                <a:lumMod val="75000"/>
              </a:schemeClr>
            </a:solidFill>
            <a:miter lim="800000"/>
          </a:ln>
          <a:effectLst>
            <a:outerShdw blurRad="57150" dist="50800" dir="2700000" algn="tl" rotWithShape="0">
              <a:srgbClr val="000000">
                <a:alpha val="40000"/>
              </a:srgbClr>
            </a:outerShdw>
          </a:effectLst>
        </p:spPr>
      </p:pic>
      <p:sp>
        <p:nvSpPr>
          <p:cNvPr id="21" name="Rectangle 20">
            <a:extLst>
              <a:ext uri="{FF2B5EF4-FFF2-40B4-BE49-F238E27FC236}">
                <a16:creationId xmlns:a16="http://schemas.microsoft.com/office/drawing/2014/main" id="{7EA41D77-9D70-4AAC-B7CA-8227F194CBA7}"/>
              </a:ext>
            </a:extLst>
          </p:cNvPr>
          <p:cNvSpPr/>
          <p:nvPr/>
        </p:nvSpPr>
        <p:spPr>
          <a:xfrm>
            <a:off x="9860729" y="6235520"/>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33E48"/>
                </a:solidFill>
                <a:effectLst/>
                <a:uLnTx/>
                <a:uFillTx/>
                <a:latin typeface="National2"/>
                <a:ea typeface="+mn-ea"/>
                <a:cs typeface="+mn-cs"/>
              </a:rPr>
              <a:t>User Guide</a:t>
            </a:r>
          </a:p>
        </p:txBody>
      </p:sp>
    </p:spTree>
    <p:extLst>
      <p:ext uri="{BB962C8B-B14F-4D97-AF65-F5344CB8AC3E}">
        <p14:creationId xmlns:p14="http://schemas.microsoft.com/office/powerpoint/2010/main" val="2719532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5A24DE52-FC12-40A5-993E-9A89EB52D358}"/>
              </a:ext>
            </a:extLst>
          </p:cNvPr>
          <p:cNvPicPr>
            <a:picLocks noChangeAspect="1"/>
          </p:cNvPicPr>
          <p:nvPr/>
        </p:nvPicPr>
        <p:blipFill>
          <a:blip r:embed="rId3"/>
          <a:stretch>
            <a:fillRect/>
          </a:stretch>
        </p:blipFill>
        <p:spPr>
          <a:xfrm>
            <a:off x="2969361" y="3657076"/>
            <a:ext cx="1685346"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22" name="Rectangle 21">
            <a:extLst>
              <a:ext uri="{FF2B5EF4-FFF2-40B4-BE49-F238E27FC236}">
                <a16:creationId xmlns:a16="http://schemas.microsoft.com/office/drawing/2014/main" id="{808A7441-DB22-479F-9E81-7165E55D1078}"/>
              </a:ext>
            </a:extLst>
          </p:cNvPr>
          <p:cNvSpPr/>
          <p:nvPr/>
        </p:nvSpPr>
        <p:spPr>
          <a:xfrm>
            <a:off x="6171553" y="6480164"/>
            <a:ext cx="5336956" cy="337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prstClr val="black"/>
              </a:solidFill>
              <a:effectLst/>
              <a:uLnTx/>
              <a:uFillTx/>
              <a:latin typeface="Arial"/>
              <a:ea typeface="+mn-ea"/>
              <a:cs typeface="+mn-cs"/>
            </a:endParaRPr>
          </a:p>
        </p:txBody>
      </p:sp>
      <p:sp>
        <p:nvSpPr>
          <p:cNvPr id="2" name="Title 1">
            <a:extLst>
              <a:ext uri="{FF2B5EF4-FFF2-40B4-BE49-F238E27FC236}">
                <a16:creationId xmlns:a16="http://schemas.microsoft.com/office/drawing/2014/main" id="{4A6E632A-B71D-3E41-B8EF-CF349C23A48A}"/>
              </a:ext>
            </a:extLst>
          </p:cNvPr>
          <p:cNvSpPr>
            <a:spLocks noGrp="1"/>
          </p:cNvSpPr>
          <p:nvPr>
            <p:ph type="title"/>
          </p:nvPr>
        </p:nvSpPr>
        <p:spPr/>
        <p:txBody>
          <a:bodyPr/>
          <a:lstStyle/>
          <a:p>
            <a:r>
              <a:rPr lang="en-US" dirty="0"/>
              <a:t>Marketing support</a:t>
            </a:r>
          </a:p>
        </p:txBody>
      </p:sp>
      <p:sp>
        <p:nvSpPr>
          <p:cNvPr id="5" name="Slide Number Placeholder 4">
            <a:extLst>
              <a:ext uri="{FF2B5EF4-FFF2-40B4-BE49-F238E27FC236}">
                <a16:creationId xmlns:a16="http://schemas.microsoft.com/office/drawing/2014/main" id="{B1945474-C140-7448-9596-4950B1EF04E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000" b="1" i="0" u="none" strike="noStrike" kern="1200" cap="none" spc="0" normalizeH="0" baseline="0" noProof="0">
              <a:ln>
                <a:noFill/>
              </a:ln>
              <a:solidFill>
                <a:srgbClr val="707070"/>
              </a:solidFill>
              <a:effectLst/>
              <a:uLnTx/>
              <a:uFillTx/>
              <a:latin typeface="Arial"/>
              <a:ea typeface="+mn-ea"/>
              <a:cs typeface="+mn-cs"/>
            </a:endParaRPr>
          </a:p>
        </p:txBody>
      </p:sp>
      <p:pic>
        <p:nvPicPr>
          <p:cNvPr id="6" name="Picture 5">
            <a:extLst>
              <a:ext uri="{FF2B5EF4-FFF2-40B4-BE49-F238E27FC236}">
                <a16:creationId xmlns:a16="http://schemas.microsoft.com/office/drawing/2014/main" id="{F6EF819F-1D60-4964-BC5C-EA89AC48BBF3}"/>
              </a:ext>
            </a:extLst>
          </p:cNvPr>
          <p:cNvPicPr>
            <a:picLocks noChangeAspect="1"/>
          </p:cNvPicPr>
          <p:nvPr/>
        </p:nvPicPr>
        <p:blipFill>
          <a:blip r:embed="rId4"/>
          <a:stretch>
            <a:fillRect/>
          </a:stretch>
        </p:blipFill>
        <p:spPr>
          <a:xfrm>
            <a:off x="7783316" y="3990932"/>
            <a:ext cx="1705963" cy="2220794"/>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10" name="Rectangle 9">
            <a:extLst>
              <a:ext uri="{FF2B5EF4-FFF2-40B4-BE49-F238E27FC236}">
                <a16:creationId xmlns:a16="http://schemas.microsoft.com/office/drawing/2014/main" id="{2F6D4A55-EF52-48FB-832B-265EED101943}"/>
              </a:ext>
            </a:extLst>
          </p:cNvPr>
          <p:cNvSpPr/>
          <p:nvPr/>
        </p:nvSpPr>
        <p:spPr>
          <a:xfrm>
            <a:off x="5310290" y="6178533"/>
            <a:ext cx="1581311" cy="369332"/>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Sell Sheet</a:t>
            </a:r>
          </a:p>
        </p:txBody>
      </p:sp>
      <p:pic>
        <p:nvPicPr>
          <p:cNvPr id="8" name="Picture 7">
            <a:extLst>
              <a:ext uri="{FF2B5EF4-FFF2-40B4-BE49-F238E27FC236}">
                <a16:creationId xmlns:a16="http://schemas.microsoft.com/office/drawing/2014/main" id="{37389F0E-3CAC-4922-9DF4-081D61925241}"/>
              </a:ext>
            </a:extLst>
          </p:cNvPr>
          <p:cNvPicPr>
            <a:picLocks noChangeAspect="1"/>
          </p:cNvPicPr>
          <p:nvPr/>
        </p:nvPicPr>
        <p:blipFill>
          <a:blip r:embed="rId5"/>
          <a:stretch>
            <a:fillRect/>
          </a:stretch>
        </p:blipFill>
        <p:spPr>
          <a:xfrm>
            <a:off x="4042545" y="1062485"/>
            <a:ext cx="1475011" cy="1903769"/>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9" name="Picture 8">
            <a:extLst>
              <a:ext uri="{FF2B5EF4-FFF2-40B4-BE49-F238E27FC236}">
                <a16:creationId xmlns:a16="http://schemas.microsoft.com/office/drawing/2014/main" id="{33783EEA-9A0E-4271-AC57-DD47075D05AC}"/>
              </a:ext>
            </a:extLst>
          </p:cNvPr>
          <p:cNvPicPr>
            <a:picLocks noChangeAspect="1"/>
          </p:cNvPicPr>
          <p:nvPr/>
        </p:nvPicPr>
        <p:blipFill>
          <a:blip r:embed="rId6"/>
          <a:stretch>
            <a:fillRect/>
          </a:stretch>
        </p:blipFill>
        <p:spPr>
          <a:xfrm>
            <a:off x="3061852" y="1442062"/>
            <a:ext cx="1471839" cy="1903769"/>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13" name="Rectangle 12">
            <a:extLst>
              <a:ext uri="{FF2B5EF4-FFF2-40B4-BE49-F238E27FC236}">
                <a16:creationId xmlns:a16="http://schemas.microsoft.com/office/drawing/2014/main" id="{99AD3D95-698E-4FFC-A2F1-3F74A0A16D7C}"/>
              </a:ext>
            </a:extLst>
          </p:cNvPr>
          <p:cNvSpPr/>
          <p:nvPr/>
        </p:nvSpPr>
        <p:spPr>
          <a:xfrm>
            <a:off x="4524898" y="2943876"/>
            <a:ext cx="1581311"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Selection Guide</a:t>
            </a:r>
          </a:p>
        </p:txBody>
      </p:sp>
      <p:pic>
        <p:nvPicPr>
          <p:cNvPr id="11" name="Picture 10">
            <a:extLst>
              <a:ext uri="{FF2B5EF4-FFF2-40B4-BE49-F238E27FC236}">
                <a16:creationId xmlns:a16="http://schemas.microsoft.com/office/drawing/2014/main" id="{9AAE82F0-480A-42C0-A576-C1907463C55C}"/>
              </a:ext>
            </a:extLst>
          </p:cNvPr>
          <p:cNvPicPr>
            <a:picLocks noChangeAspect="1"/>
          </p:cNvPicPr>
          <p:nvPr/>
        </p:nvPicPr>
        <p:blipFill>
          <a:blip r:embed="rId7"/>
          <a:stretch>
            <a:fillRect/>
          </a:stretch>
        </p:blipFill>
        <p:spPr>
          <a:xfrm>
            <a:off x="559665" y="1207908"/>
            <a:ext cx="2118172" cy="2063189"/>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15" name="Rectangle 14">
            <a:extLst>
              <a:ext uri="{FF2B5EF4-FFF2-40B4-BE49-F238E27FC236}">
                <a16:creationId xmlns:a16="http://schemas.microsoft.com/office/drawing/2014/main" id="{E7FA3F23-6E8A-44B6-9F68-2257666D58B5}"/>
              </a:ext>
            </a:extLst>
          </p:cNvPr>
          <p:cNvSpPr/>
          <p:nvPr/>
        </p:nvSpPr>
        <p:spPr>
          <a:xfrm>
            <a:off x="534568" y="3310168"/>
            <a:ext cx="217878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33E48"/>
                </a:solidFill>
                <a:effectLst/>
                <a:uLnTx/>
                <a:uFillTx/>
                <a:latin typeface="National2"/>
                <a:ea typeface="+mn-ea"/>
                <a:cs typeface="+mn-cs"/>
              </a:rPr>
              <a:t>Press Release</a:t>
            </a:r>
          </a:p>
        </p:txBody>
      </p:sp>
      <p:pic>
        <p:nvPicPr>
          <p:cNvPr id="12" name="Picture 11">
            <a:extLst>
              <a:ext uri="{FF2B5EF4-FFF2-40B4-BE49-F238E27FC236}">
                <a16:creationId xmlns:a16="http://schemas.microsoft.com/office/drawing/2014/main" id="{0ED827EA-8198-47EE-BB5F-A8D7D85EF4B8}"/>
              </a:ext>
            </a:extLst>
          </p:cNvPr>
          <p:cNvPicPr>
            <a:picLocks noChangeAspect="1"/>
          </p:cNvPicPr>
          <p:nvPr/>
        </p:nvPicPr>
        <p:blipFill>
          <a:blip r:embed="rId8"/>
          <a:stretch>
            <a:fillRect/>
          </a:stretch>
        </p:blipFill>
        <p:spPr>
          <a:xfrm>
            <a:off x="774386" y="3872667"/>
            <a:ext cx="1672537"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14" name="Picture 13">
            <a:extLst>
              <a:ext uri="{FF2B5EF4-FFF2-40B4-BE49-F238E27FC236}">
                <a16:creationId xmlns:a16="http://schemas.microsoft.com/office/drawing/2014/main" id="{2D3C253A-BF7A-4567-B8B8-0C4567C28973}"/>
              </a:ext>
            </a:extLst>
          </p:cNvPr>
          <p:cNvPicPr>
            <a:picLocks noChangeAspect="1"/>
          </p:cNvPicPr>
          <p:nvPr/>
        </p:nvPicPr>
        <p:blipFill>
          <a:blip r:embed="rId9"/>
          <a:stretch>
            <a:fillRect/>
          </a:stretch>
        </p:blipFill>
        <p:spPr>
          <a:xfrm>
            <a:off x="1494102" y="4358916"/>
            <a:ext cx="1669431"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16" name="Picture 15">
            <a:extLst>
              <a:ext uri="{FF2B5EF4-FFF2-40B4-BE49-F238E27FC236}">
                <a16:creationId xmlns:a16="http://schemas.microsoft.com/office/drawing/2014/main" id="{DFFF2E18-D42F-454F-AD9E-C6853C88B018}"/>
              </a:ext>
            </a:extLst>
          </p:cNvPr>
          <p:cNvPicPr>
            <a:picLocks noChangeAspect="1"/>
          </p:cNvPicPr>
          <p:nvPr/>
        </p:nvPicPr>
        <p:blipFill>
          <a:blip r:embed="rId10"/>
          <a:stretch>
            <a:fillRect/>
          </a:stretch>
        </p:blipFill>
        <p:spPr>
          <a:xfrm>
            <a:off x="1984966" y="4084084"/>
            <a:ext cx="1681867"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21" name="Picture 20">
            <a:extLst>
              <a:ext uri="{FF2B5EF4-FFF2-40B4-BE49-F238E27FC236}">
                <a16:creationId xmlns:a16="http://schemas.microsoft.com/office/drawing/2014/main" id="{A3C85A05-B54A-4DA2-B16B-9431BD4A9D5C}"/>
              </a:ext>
            </a:extLst>
          </p:cNvPr>
          <p:cNvPicPr>
            <a:picLocks noChangeAspect="1"/>
          </p:cNvPicPr>
          <p:nvPr/>
        </p:nvPicPr>
        <p:blipFill>
          <a:blip r:embed="rId11"/>
          <a:stretch>
            <a:fillRect/>
          </a:stretch>
        </p:blipFill>
        <p:spPr>
          <a:xfrm>
            <a:off x="3408771" y="4205613"/>
            <a:ext cx="1674322"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18" name="Picture 17">
            <a:extLst>
              <a:ext uri="{FF2B5EF4-FFF2-40B4-BE49-F238E27FC236}">
                <a16:creationId xmlns:a16="http://schemas.microsoft.com/office/drawing/2014/main" id="{8115E721-0799-4D6D-A065-F639253973E7}"/>
              </a:ext>
            </a:extLst>
          </p:cNvPr>
          <p:cNvPicPr>
            <a:picLocks noChangeAspect="1"/>
          </p:cNvPicPr>
          <p:nvPr/>
        </p:nvPicPr>
        <p:blipFill>
          <a:blip r:embed="rId12"/>
          <a:stretch>
            <a:fillRect/>
          </a:stretch>
        </p:blipFill>
        <p:spPr>
          <a:xfrm>
            <a:off x="2377701" y="4490596"/>
            <a:ext cx="1679746" cy="21484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23" name="Rectangle 22">
            <a:extLst>
              <a:ext uri="{FF2B5EF4-FFF2-40B4-BE49-F238E27FC236}">
                <a16:creationId xmlns:a16="http://schemas.microsoft.com/office/drawing/2014/main" id="{EA46C095-49F9-4253-94FD-809BC27FA51E}"/>
              </a:ext>
            </a:extLst>
          </p:cNvPr>
          <p:cNvSpPr/>
          <p:nvPr/>
        </p:nvSpPr>
        <p:spPr>
          <a:xfrm>
            <a:off x="-94339" y="6123258"/>
            <a:ext cx="1581311" cy="369332"/>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White Paper</a:t>
            </a:r>
          </a:p>
        </p:txBody>
      </p:sp>
      <p:pic>
        <p:nvPicPr>
          <p:cNvPr id="24" name="Picture 23">
            <a:extLst>
              <a:ext uri="{FF2B5EF4-FFF2-40B4-BE49-F238E27FC236}">
                <a16:creationId xmlns:a16="http://schemas.microsoft.com/office/drawing/2014/main" id="{E2C4F997-BCD8-454F-9710-BBD19F3C0872}"/>
              </a:ext>
            </a:extLst>
          </p:cNvPr>
          <p:cNvPicPr>
            <a:picLocks noChangeAspect="1"/>
          </p:cNvPicPr>
          <p:nvPr/>
        </p:nvPicPr>
        <p:blipFill>
          <a:blip r:embed="rId13"/>
          <a:stretch>
            <a:fillRect/>
          </a:stretch>
        </p:blipFill>
        <p:spPr>
          <a:xfrm>
            <a:off x="9922138" y="2900487"/>
            <a:ext cx="2103064" cy="1551828"/>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25" name="Rectangle 24">
            <a:extLst>
              <a:ext uri="{FF2B5EF4-FFF2-40B4-BE49-F238E27FC236}">
                <a16:creationId xmlns:a16="http://schemas.microsoft.com/office/drawing/2014/main" id="{94D42F83-6C47-48BF-8DA7-66F14BEBD1FC}"/>
              </a:ext>
            </a:extLst>
          </p:cNvPr>
          <p:cNvSpPr/>
          <p:nvPr/>
        </p:nvSpPr>
        <p:spPr>
          <a:xfrm>
            <a:off x="9907556" y="4464201"/>
            <a:ext cx="2178782" cy="369332"/>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National2"/>
                <a:ea typeface="+mn-ea"/>
                <a:cs typeface="+mn-cs"/>
              </a:rPr>
              <a:t>Counter Mat</a:t>
            </a:r>
          </a:p>
        </p:txBody>
      </p:sp>
      <p:pic>
        <p:nvPicPr>
          <p:cNvPr id="4" name="Picture 3">
            <a:extLst>
              <a:ext uri="{FF2B5EF4-FFF2-40B4-BE49-F238E27FC236}">
                <a16:creationId xmlns:a16="http://schemas.microsoft.com/office/drawing/2014/main" id="{A739D57D-FE4C-4809-B48C-66A977CBB455}"/>
              </a:ext>
            </a:extLst>
          </p:cNvPr>
          <p:cNvPicPr>
            <a:picLocks noChangeAspect="1"/>
          </p:cNvPicPr>
          <p:nvPr/>
        </p:nvPicPr>
        <p:blipFill>
          <a:blip r:embed="rId14"/>
          <a:stretch>
            <a:fillRect/>
          </a:stretch>
        </p:blipFill>
        <p:spPr>
          <a:xfrm>
            <a:off x="7365819" y="4445380"/>
            <a:ext cx="1592182" cy="20670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pic>
        <p:nvPicPr>
          <p:cNvPr id="26" name="Picture 25">
            <a:extLst>
              <a:ext uri="{FF2B5EF4-FFF2-40B4-BE49-F238E27FC236}">
                <a16:creationId xmlns:a16="http://schemas.microsoft.com/office/drawing/2014/main" id="{38CD95ED-0D69-4919-AB20-E7C2E3BB70C5}"/>
              </a:ext>
            </a:extLst>
          </p:cNvPr>
          <p:cNvPicPr>
            <a:picLocks noChangeAspect="1"/>
          </p:cNvPicPr>
          <p:nvPr/>
        </p:nvPicPr>
        <p:blipFill>
          <a:blip r:embed="rId15"/>
          <a:stretch>
            <a:fillRect/>
          </a:stretch>
        </p:blipFill>
        <p:spPr>
          <a:xfrm>
            <a:off x="5761914" y="1600077"/>
            <a:ext cx="2870240" cy="1591506"/>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27" name="Rectangle 26">
            <a:extLst>
              <a:ext uri="{FF2B5EF4-FFF2-40B4-BE49-F238E27FC236}">
                <a16:creationId xmlns:a16="http://schemas.microsoft.com/office/drawing/2014/main" id="{29878C2C-13DD-407A-8084-E42665ED16B5}"/>
              </a:ext>
            </a:extLst>
          </p:cNvPr>
          <p:cNvSpPr/>
          <p:nvPr/>
        </p:nvSpPr>
        <p:spPr>
          <a:xfrm>
            <a:off x="5761913" y="3170943"/>
            <a:ext cx="2870239"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Video (and Video Shorts)</a:t>
            </a:r>
          </a:p>
        </p:txBody>
      </p:sp>
      <p:sp>
        <p:nvSpPr>
          <p:cNvPr id="29" name="Rectangle 28">
            <a:extLst>
              <a:ext uri="{FF2B5EF4-FFF2-40B4-BE49-F238E27FC236}">
                <a16:creationId xmlns:a16="http://schemas.microsoft.com/office/drawing/2014/main" id="{D3709ADA-D013-4138-8EE4-2647348AC68E}"/>
              </a:ext>
            </a:extLst>
          </p:cNvPr>
          <p:cNvSpPr/>
          <p:nvPr/>
        </p:nvSpPr>
        <p:spPr>
          <a:xfrm>
            <a:off x="9722338" y="4905410"/>
            <a:ext cx="2364000" cy="1261884"/>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33E48"/>
                </a:solidFill>
                <a:effectLst/>
                <a:uLnTx/>
                <a:uFillTx/>
                <a:latin typeface="National2"/>
                <a:ea typeface="+mn-ea"/>
                <a:cs typeface="+mn-cs"/>
              </a:rPr>
              <a:t>Plus…</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prstClr val="black"/>
                </a:solidFill>
                <a:effectLst/>
                <a:uLnTx/>
                <a:uFillTx/>
                <a:latin typeface="National2"/>
                <a:ea typeface="+mn-ea"/>
                <a:cs typeface="+mn-cs"/>
              </a:rPr>
              <a:t>Sales/Marketing On-Demand Training Module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200" dirty="0">
                <a:solidFill>
                  <a:prstClr val="black"/>
                </a:solidFill>
                <a:latin typeface="National2"/>
              </a:rPr>
              <a:t>Digital Media Graphics</a:t>
            </a:r>
            <a:endParaRPr kumimoji="0" lang="en-US" sz="1200" b="0" i="0" u="none" strike="noStrike" kern="1200" cap="none" spc="0" normalizeH="0" baseline="0" noProof="0" dirty="0">
              <a:ln>
                <a:noFill/>
              </a:ln>
              <a:solidFill>
                <a:prstClr val="black"/>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200" b="0" i="0" u="none" strike="noStrike" kern="1200" cap="none" spc="0" normalizeH="0" baseline="0" noProof="0" dirty="0">
                <a:ln>
                  <a:noFill/>
                </a:ln>
                <a:solidFill>
                  <a:prstClr val="black"/>
                </a:solidFill>
                <a:effectLst/>
                <a:uLnTx/>
                <a:uFillTx/>
                <a:latin typeface="National2"/>
                <a:ea typeface="+mn-ea"/>
                <a:cs typeface="+mn-cs"/>
              </a:rPr>
              <a:t>Product Images</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000" b="0" i="0" u="none" strike="noStrike" kern="1200" cap="none" spc="0" normalizeH="0" baseline="0" noProof="0" dirty="0">
                <a:ln>
                  <a:noFill/>
                </a:ln>
                <a:solidFill>
                  <a:srgbClr val="333E48"/>
                </a:solidFill>
                <a:effectLst/>
                <a:uLnTx/>
                <a:uFillTx/>
                <a:latin typeface="National2"/>
                <a:ea typeface="+mn-ea"/>
                <a:cs typeface="+mn-cs"/>
              </a:rPr>
              <a:t>     </a:t>
            </a:r>
            <a:r>
              <a:rPr kumimoji="0" lang="en-US" sz="1000" b="0" i="0" u="none" strike="noStrike" kern="1200" cap="none" spc="0" normalizeH="0" baseline="0" noProof="0" dirty="0">
                <a:ln>
                  <a:noFill/>
                </a:ln>
                <a:solidFill>
                  <a:srgbClr val="0070C0"/>
                </a:solidFill>
                <a:effectLst/>
                <a:uLnTx/>
                <a:uFillTx/>
                <a:latin typeface="National2"/>
                <a:ea typeface="+mn-ea"/>
                <a:cs typeface="+mn-cs"/>
                <a:hlinkClick r:id="rId16">
                  <a:extLst>
                    <a:ext uri="{A12FA001-AC4F-418D-AE19-62706E023703}">
                      <ahyp:hlinkClr xmlns:ahyp="http://schemas.microsoft.com/office/drawing/2018/hyperlinkcolor" val="tx"/>
                    </a:ext>
                  </a:extLst>
                </a:hlinkClick>
              </a:rPr>
              <a:t>and more…</a:t>
            </a:r>
            <a:endParaRPr kumimoji="0" lang="en-US" sz="1000" b="0" i="0" u="none" strike="noStrike" kern="1200" cap="none" spc="0" normalizeH="0" baseline="0" noProof="0" dirty="0">
              <a:ln>
                <a:noFill/>
              </a:ln>
              <a:solidFill>
                <a:srgbClr val="0070C0"/>
              </a:solidFill>
              <a:effectLst/>
              <a:uLnTx/>
              <a:uFillTx/>
              <a:latin typeface="National2"/>
              <a:ea typeface="+mn-ea"/>
              <a:cs typeface="+mn-cs"/>
            </a:endParaRPr>
          </a:p>
        </p:txBody>
      </p:sp>
      <p:grpSp>
        <p:nvGrpSpPr>
          <p:cNvPr id="36" name="Group 35">
            <a:extLst>
              <a:ext uri="{FF2B5EF4-FFF2-40B4-BE49-F238E27FC236}">
                <a16:creationId xmlns:a16="http://schemas.microsoft.com/office/drawing/2014/main" id="{4A59825B-D3AF-4F1E-AB74-84D400C6CD42}"/>
              </a:ext>
            </a:extLst>
          </p:cNvPr>
          <p:cNvGrpSpPr/>
          <p:nvPr/>
        </p:nvGrpSpPr>
        <p:grpSpPr>
          <a:xfrm>
            <a:off x="8726256" y="155838"/>
            <a:ext cx="1777001" cy="2561397"/>
            <a:chOff x="8726256" y="155838"/>
            <a:chExt cx="1777001" cy="2561397"/>
          </a:xfrm>
        </p:grpSpPr>
        <p:pic>
          <p:nvPicPr>
            <p:cNvPr id="30" name="Picture 29">
              <a:extLst>
                <a:ext uri="{FF2B5EF4-FFF2-40B4-BE49-F238E27FC236}">
                  <a16:creationId xmlns:a16="http://schemas.microsoft.com/office/drawing/2014/main" id="{DE187F1E-427A-4863-92D6-978DEB517F0C}"/>
                </a:ext>
              </a:extLst>
            </p:cNvPr>
            <p:cNvPicPr>
              <a:picLocks noChangeAspect="1"/>
            </p:cNvPicPr>
            <p:nvPr/>
          </p:nvPicPr>
          <p:blipFill>
            <a:blip r:embed="rId17"/>
            <a:stretch>
              <a:fillRect/>
            </a:stretch>
          </p:blipFill>
          <p:spPr>
            <a:xfrm>
              <a:off x="8736304" y="155838"/>
              <a:ext cx="1766953" cy="2501573"/>
            </a:xfrm>
            <a:prstGeom prst="rect">
              <a:avLst/>
            </a:prstGeom>
          </p:spPr>
        </p:pic>
        <p:sp>
          <p:nvSpPr>
            <p:cNvPr id="33" name="Rectangle 32">
              <a:extLst>
                <a:ext uri="{FF2B5EF4-FFF2-40B4-BE49-F238E27FC236}">
                  <a16:creationId xmlns:a16="http://schemas.microsoft.com/office/drawing/2014/main" id="{03F8C8BA-4E2F-4236-A0FF-08C0361B3104}"/>
                </a:ext>
              </a:extLst>
            </p:cNvPr>
            <p:cNvSpPr/>
            <p:nvPr/>
          </p:nvSpPr>
          <p:spPr>
            <a:xfrm>
              <a:off x="8726256" y="2367619"/>
              <a:ext cx="479327" cy="349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prstClr val="black"/>
                </a:solidFill>
                <a:effectLst/>
                <a:uLnTx/>
                <a:uFillTx/>
                <a:latin typeface="Arial"/>
                <a:ea typeface="+mn-ea"/>
                <a:cs typeface="+mn-cs"/>
              </a:endParaRPr>
            </a:p>
          </p:txBody>
        </p:sp>
      </p:grpSp>
      <p:grpSp>
        <p:nvGrpSpPr>
          <p:cNvPr id="35" name="Group 34">
            <a:extLst>
              <a:ext uri="{FF2B5EF4-FFF2-40B4-BE49-F238E27FC236}">
                <a16:creationId xmlns:a16="http://schemas.microsoft.com/office/drawing/2014/main" id="{90B0193C-3327-4FCD-A2CB-D335204C1B9A}"/>
              </a:ext>
            </a:extLst>
          </p:cNvPr>
          <p:cNvGrpSpPr/>
          <p:nvPr/>
        </p:nvGrpSpPr>
        <p:grpSpPr>
          <a:xfrm>
            <a:off x="10528800" y="207230"/>
            <a:ext cx="1407376" cy="2128281"/>
            <a:chOff x="10528800" y="207230"/>
            <a:chExt cx="1407376" cy="2128281"/>
          </a:xfrm>
        </p:grpSpPr>
        <p:pic>
          <p:nvPicPr>
            <p:cNvPr id="31" name="Picture 30">
              <a:extLst>
                <a:ext uri="{FF2B5EF4-FFF2-40B4-BE49-F238E27FC236}">
                  <a16:creationId xmlns:a16="http://schemas.microsoft.com/office/drawing/2014/main" id="{4A185108-E4B3-438A-B464-BE7E5B166D53}"/>
                </a:ext>
              </a:extLst>
            </p:cNvPr>
            <p:cNvPicPr>
              <a:picLocks noChangeAspect="1"/>
            </p:cNvPicPr>
            <p:nvPr/>
          </p:nvPicPr>
          <p:blipFill>
            <a:blip r:embed="rId18"/>
            <a:stretch>
              <a:fillRect/>
            </a:stretch>
          </p:blipFill>
          <p:spPr>
            <a:xfrm>
              <a:off x="10528800" y="207230"/>
              <a:ext cx="1407376" cy="2095599"/>
            </a:xfrm>
            <a:prstGeom prst="rect">
              <a:avLst/>
            </a:prstGeom>
          </p:spPr>
        </p:pic>
        <p:sp>
          <p:nvSpPr>
            <p:cNvPr id="34" name="Rectangle 33">
              <a:extLst>
                <a:ext uri="{FF2B5EF4-FFF2-40B4-BE49-F238E27FC236}">
                  <a16:creationId xmlns:a16="http://schemas.microsoft.com/office/drawing/2014/main" id="{DC65EC0C-D01D-4B67-A0C6-243A709942FC}"/>
                </a:ext>
              </a:extLst>
            </p:cNvPr>
            <p:cNvSpPr/>
            <p:nvPr/>
          </p:nvSpPr>
          <p:spPr>
            <a:xfrm>
              <a:off x="10578252" y="2085447"/>
              <a:ext cx="350638" cy="250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err="1">
                <a:ln>
                  <a:noFill/>
                </a:ln>
                <a:solidFill>
                  <a:prstClr val="black"/>
                </a:solidFill>
                <a:effectLst/>
                <a:uLnTx/>
                <a:uFillTx/>
                <a:latin typeface="Arial"/>
                <a:ea typeface="+mn-ea"/>
                <a:cs typeface="+mn-cs"/>
              </a:endParaRPr>
            </a:p>
          </p:txBody>
        </p:sp>
      </p:grpSp>
      <p:sp>
        <p:nvSpPr>
          <p:cNvPr id="32" name="Rectangle 31">
            <a:extLst>
              <a:ext uri="{FF2B5EF4-FFF2-40B4-BE49-F238E27FC236}">
                <a16:creationId xmlns:a16="http://schemas.microsoft.com/office/drawing/2014/main" id="{FC93410B-4759-46DB-9AD1-7A1C5DC25C07}"/>
              </a:ext>
            </a:extLst>
          </p:cNvPr>
          <p:cNvSpPr/>
          <p:nvPr/>
        </p:nvSpPr>
        <p:spPr>
          <a:xfrm>
            <a:off x="10143097" y="2337855"/>
            <a:ext cx="1943241" cy="369332"/>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E48"/>
                </a:solidFill>
                <a:effectLst/>
                <a:uLnTx/>
                <a:uFillTx/>
                <a:latin typeface="National2"/>
                <a:ea typeface="+mn-ea"/>
                <a:cs typeface="+mn-cs"/>
              </a:rPr>
              <a:t>Counter Displays</a:t>
            </a:r>
          </a:p>
        </p:txBody>
      </p:sp>
      <p:pic>
        <p:nvPicPr>
          <p:cNvPr id="3" name="Picture 2">
            <a:extLst>
              <a:ext uri="{FF2B5EF4-FFF2-40B4-BE49-F238E27FC236}">
                <a16:creationId xmlns:a16="http://schemas.microsoft.com/office/drawing/2014/main" id="{6556BE57-8CEA-40FF-AA69-AE45CC8AB52E}"/>
              </a:ext>
            </a:extLst>
          </p:cNvPr>
          <p:cNvPicPr>
            <a:picLocks noChangeAspect="1"/>
          </p:cNvPicPr>
          <p:nvPr/>
        </p:nvPicPr>
        <p:blipFill>
          <a:blip r:embed="rId19"/>
          <a:stretch>
            <a:fillRect/>
          </a:stretch>
        </p:blipFill>
        <p:spPr>
          <a:xfrm>
            <a:off x="5985683" y="3993673"/>
            <a:ext cx="1612045" cy="2067005"/>
          </a:xfrm>
          <a:prstGeom prst="rect">
            <a:avLst/>
          </a:prstGeom>
          <a:ln w="28575" cap="sq">
            <a:solidFill>
              <a:schemeClr val="accent6">
                <a:lumMod val="75000"/>
              </a:schemeClr>
            </a:solidFill>
            <a:miter lim="800000"/>
          </a:ln>
          <a:effectLst>
            <a:outerShdw blurRad="57150" dist="50800" dir="2700000" algn="tl" rotWithShape="0">
              <a:srgbClr val="000000">
                <a:alpha val="40000"/>
              </a:srgbClr>
            </a:outerShdw>
          </a:effectLst>
        </p:spPr>
      </p:pic>
      <p:sp>
        <p:nvSpPr>
          <p:cNvPr id="7" name="TextBox 6">
            <a:extLst>
              <a:ext uri="{FF2B5EF4-FFF2-40B4-BE49-F238E27FC236}">
                <a16:creationId xmlns:a16="http://schemas.microsoft.com/office/drawing/2014/main" id="{9298A9AF-9A15-4737-AA3B-C341A50B82B0}"/>
              </a:ext>
            </a:extLst>
          </p:cNvPr>
          <p:cNvSpPr txBox="1"/>
          <p:nvPr/>
        </p:nvSpPr>
        <p:spPr>
          <a:xfrm>
            <a:off x="6122718" y="6684875"/>
            <a:ext cx="1475010" cy="914400"/>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803034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3107C-2EAB-4793-BCC4-0595452EB05B}"/>
              </a:ext>
            </a:extLst>
          </p:cNvPr>
          <p:cNvSpPr>
            <a:spLocks noGrp="1"/>
          </p:cNvSpPr>
          <p:nvPr>
            <p:ph type="title"/>
          </p:nvPr>
        </p:nvSpPr>
        <p:spPr>
          <a:xfrm>
            <a:off x="495299" y="495300"/>
            <a:ext cx="11201401" cy="419100"/>
          </a:xfrm>
        </p:spPr>
        <p:txBody>
          <a:bodyPr anchor="t">
            <a:noAutofit/>
          </a:bodyPr>
          <a:lstStyle/>
          <a:p>
            <a:pPr>
              <a:lnSpc>
                <a:spcPct val="90000"/>
              </a:lnSpc>
            </a:pPr>
            <a:r>
              <a:rPr lang="en-US">
                <a:latin typeface="Honeywell Sans Web Black"/>
              </a:rPr>
              <a:t>Introducing the TC500A-N thermostat</a:t>
            </a:r>
            <a:endParaRPr lang="en-US">
              <a:latin typeface="Honeywell Sans Web Black" panose="02010A03040101060203" pitchFamily="2" charset="0"/>
            </a:endParaRPr>
          </a:p>
        </p:txBody>
      </p:sp>
      <p:sp>
        <p:nvSpPr>
          <p:cNvPr id="3" name="Content Placeholder 2">
            <a:extLst>
              <a:ext uri="{FF2B5EF4-FFF2-40B4-BE49-F238E27FC236}">
                <a16:creationId xmlns:a16="http://schemas.microsoft.com/office/drawing/2014/main" id="{78171643-E191-42EE-A991-2A8638CEC05F}"/>
              </a:ext>
            </a:extLst>
          </p:cNvPr>
          <p:cNvSpPr>
            <a:spLocks noGrp="1"/>
          </p:cNvSpPr>
          <p:nvPr>
            <p:ph idx="1"/>
          </p:nvPr>
        </p:nvSpPr>
        <p:spPr>
          <a:xfrm>
            <a:off x="495300" y="1409701"/>
            <a:ext cx="4956465" cy="4457700"/>
          </a:xfrm>
        </p:spPr>
        <p:txBody>
          <a:bodyPr vert="horz" lIns="0" tIns="0" rIns="0" bIns="0" rtlCol="0" anchor="t">
            <a:normAutofit fontScale="92500" lnSpcReduction="10000"/>
          </a:bodyPr>
          <a:lstStyle/>
          <a:p>
            <a:pPr marL="342900" indent="-342900">
              <a:lnSpc>
                <a:spcPct val="90000"/>
              </a:lnSpc>
              <a:buClr>
                <a:schemeClr val="accent1"/>
              </a:buClr>
              <a:buFont typeface="Arial" panose="020B0604020202020204" pitchFamily="34" charset="0"/>
              <a:buChar char="•"/>
            </a:pPr>
            <a:r>
              <a:rPr lang="en-US" b="0" dirty="0">
                <a:latin typeface="Honeywell Sans Web"/>
              </a:rPr>
              <a:t>Ideal for retail, clinics, restaurants, hotels, schools, warehouses and other commercial businesses</a:t>
            </a:r>
          </a:p>
          <a:p>
            <a:pPr marL="342900" indent="-342900">
              <a:lnSpc>
                <a:spcPct val="90000"/>
              </a:lnSpc>
              <a:buClr>
                <a:schemeClr val="accent1"/>
              </a:buClr>
              <a:buFont typeface="Arial" panose="020B0604020202020204" pitchFamily="34" charset="0"/>
              <a:buChar char="•"/>
            </a:pPr>
            <a:r>
              <a:rPr lang="en-US" b="0" dirty="0">
                <a:latin typeface="Honeywell Sans Web"/>
              </a:rPr>
              <a:t>For up to 3H/3C AHU, RTU, plus 5H/3C heat pump systems</a:t>
            </a:r>
          </a:p>
          <a:p>
            <a:pPr marL="342900" indent="-342900">
              <a:lnSpc>
                <a:spcPct val="90000"/>
              </a:lnSpc>
              <a:buClr>
                <a:schemeClr val="accent1"/>
              </a:buClr>
              <a:buFont typeface="Arial" panose="020B0604020202020204" pitchFamily="34" charset="0"/>
              <a:buChar char="•"/>
            </a:pPr>
            <a:r>
              <a:rPr lang="en-US" b="0" dirty="0">
                <a:latin typeface="Honeywell Sans Web"/>
              </a:rPr>
              <a:t>Setup wizard cuts installation time </a:t>
            </a:r>
            <a:endParaRPr lang="en-US" b="0" dirty="0">
              <a:latin typeface="Honeywell Sans Web" panose="02010503040101060203" pitchFamily="2" charset="0"/>
            </a:endParaRPr>
          </a:p>
          <a:p>
            <a:pPr marL="342900" indent="-342900">
              <a:lnSpc>
                <a:spcPct val="90000"/>
              </a:lnSpc>
              <a:buClr>
                <a:schemeClr val="accent1"/>
              </a:buClr>
              <a:buFont typeface="Arial" panose="020B0604020202020204" pitchFamily="34" charset="0"/>
              <a:buChar char="•"/>
            </a:pPr>
            <a:r>
              <a:rPr lang="en-US" b="0" dirty="0">
                <a:latin typeface="Honeywell Sans Web"/>
              </a:rPr>
              <a:t>Integrated energy-saving features</a:t>
            </a:r>
          </a:p>
          <a:p>
            <a:pPr marL="342900" indent="-342900">
              <a:lnSpc>
                <a:spcPct val="90000"/>
              </a:lnSpc>
              <a:buClr>
                <a:schemeClr val="accent1"/>
              </a:buClr>
              <a:buFont typeface="Arial" panose="020B0604020202020204" pitchFamily="34" charset="0"/>
              <a:buChar char="•"/>
            </a:pPr>
            <a:r>
              <a:rPr lang="en-US" b="0" dirty="0">
                <a:latin typeface="Honeywell Sans Web"/>
              </a:rPr>
              <a:t>Ideal comfort experience</a:t>
            </a:r>
          </a:p>
          <a:p>
            <a:pPr marL="342900" indent="-342900">
              <a:lnSpc>
                <a:spcPct val="90000"/>
              </a:lnSpc>
              <a:buClr>
                <a:schemeClr val="accent1"/>
              </a:buClr>
              <a:buFont typeface="Arial" panose="020B0604020202020204" pitchFamily="34" charset="0"/>
              <a:buChar char="•"/>
            </a:pPr>
            <a:r>
              <a:rPr lang="en-US" b="0" dirty="0">
                <a:latin typeface="Honeywell Sans Web"/>
              </a:rPr>
              <a:t>Meets commercial building codes</a:t>
            </a:r>
          </a:p>
          <a:p>
            <a:pPr marL="342900" indent="-342900">
              <a:lnSpc>
                <a:spcPct val="90000"/>
              </a:lnSpc>
              <a:buClr>
                <a:schemeClr val="accent1"/>
              </a:buClr>
              <a:buFont typeface="Arial" panose="020B0604020202020204" pitchFamily="34" charset="0"/>
              <a:buChar char="•"/>
            </a:pPr>
            <a:r>
              <a:rPr lang="en-US" b="0" dirty="0">
                <a:latin typeface="Honeywell Sans Web"/>
              </a:rPr>
              <a:t>Remote connectivity </a:t>
            </a:r>
            <a:endParaRPr lang="en-US" b="0" dirty="0">
              <a:latin typeface="Honeywell Sans Web" panose="02010503040101060203" pitchFamily="2" charset="0"/>
            </a:endParaRPr>
          </a:p>
          <a:p>
            <a:pPr marL="342900" indent="-342900">
              <a:lnSpc>
                <a:spcPct val="90000"/>
              </a:lnSpc>
              <a:buClr>
                <a:schemeClr val="accent1"/>
              </a:buClr>
              <a:buFont typeface="Arial" panose="020B0604020202020204" pitchFamily="34" charset="0"/>
              <a:buChar char="•"/>
            </a:pPr>
            <a:r>
              <a:rPr lang="en-US" b="0" dirty="0">
                <a:latin typeface="Honeywell Sans Web"/>
              </a:rPr>
              <a:t>Contractor app for commissioning</a:t>
            </a:r>
            <a:endParaRPr lang="en-US" b="0" dirty="0">
              <a:latin typeface="Honeywell Sans Web" panose="02010503040101060203" pitchFamily="2" charset="0"/>
            </a:endParaRPr>
          </a:p>
          <a:p>
            <a:pPr marL="342900" indent="-342900">
              <a:lnSpc>
                <a:spcPct val="90000"/>
              </a:lnSpc>
              <a:buClr>
                <a:schemeClr val="accent1"/>
              </a:buClr>
              <a:buFont typeface="Arial" panose="020B0604020202020204" pitchFamily="34" charset="0"/>
              <a:buChar char="•"/>
            </a:pPr>
            <a:r>
              <a:rPr lang="en-US" b="0" dirty="0">
                <a:latin typeface="Honeywell Sans Web"/>
              </a:rPr>
              <a:t>Occupant app for remote monitoring and control</a:t>
            </a:r>
            <a:endParaRPr lang="en-US" b="0" dirty="0">
              <a:latin typeface="Honeywell Sans Web" panose="02010503040101060203" pitchFamily="2" charset="0"/>
            </a:endParaRPr>
          </a:p>
          <a:p>
            <a:pPr>
              <a:lnSpc>
                <a:spcPct val="90000"/>
              </a:lnSpc>
            </a:pPr>
            <a:endParaRPr lang="en-US">
              <a:latin typeface="Honeywell Sans Web" panose="02010503040101060203" pitchFamily="2" charset="0"/>
            </a:endParaRPr>
          </a:p>
        </p:txBody>
      </p:sp>
      <p:sp>
        <p:nvSpPr>
          <p:cNvPr id="4" name="Slide Number Placeholder 3">
            <a:extLst>
              <a:ext uri="{FF2B5EF4-FFF2-40B4-BE49-F238E27FC236}">
                <a16:creationId xmlns:a16="http://schemas.microsoft.com/office/drawing/2014/main" id="{31C031E9-0137-443F-8E63-9D0D94ACDF37}"/>
              </a:ext>
            </a:extLst>
          </p:cNvPr>
          <p:cNvSpPr>
            <a:spLocks noGrp="1"/>
          </p:cNvSpPr>
          <p:nvPr>
            <p:ph type="sldNum" sz="quarter" idx="12"/>
          </p:nvPr>
        </p:nvSpPr>
        <p:spPr>
          <a:xfrm>
            <a:off x="11199755" y="6480164"/>
            <a:ext cx="496945" cy="237617"/>
          </a:xfrm>
        </p:spPr>
        <p:txBody>
          <a:bodyPr anchor="b">
            <a:normAutofit/>
          </a:bodyPr>
          <a:lstStyle/>
          <a:p>
            <a:pPr>
              <a:spcAft>
                <a:spcPts val="600"/>
              </a:spcAft>
            </a:pPr>
            <a:fld id="{7B94EC18-1D2B-4535-B738-0E53AFE26620}" type="slidenum">
              <a:rPr lang="en-US" smtClean="0"/>
              <a:pPr>
                <a:spcAft>
                  <a:spcPts val="600"/>
                </a:spcAft>
              </a:pPr>
              <a:t>1</a:t>
            </a:fld>
            <a:endParaRPr lang="en-US"/>
          </a:p>
        </p:txBody>
      </p:sp>
      <p:pic>
        <p:nvPicPr>
          <p:cNvPr id="8" name="Picture 2">
            <a:extLst>
              <a:ext uri="{FF2B5EF4-FFF2-40B4-BE49-F238E27FC236}">
                <a16:creationId xmlns:a16="http://schemas.microsoft.com/office/drawing/2014/main" id="{BCA3AF45-9761-4BBB-B9EF-DD48889CADBE}"/>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028442" y="1736885"/>
            <a:ext cx="1709635" cy="16234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BC684DD-291D-437F-BE8E-C283C78F4A6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94816" y="1736885"/>
            <a:ext cx="1411347" cy="1759507"/>
          </a:xfrm>
          <a:prstGeom prst="rect">
            <a:avLst/>
          </a:prstGeom>
        </p:spPr>
      </p:pic>
      <p:grpSp>
        <p:nvGrpSpPr>
          <p:cNvPr id="10" name="Group 9">
            <a:extLst>
              <a:ext uri="{FF2B5EF4-FFF2-40B4-BE49-F238E27FC236}">
                <a16:creationId xmlns:a16="http://schemas.microsoft.com/office/drawing/2014/main" id="{58A5D390-606F-43F3-9EBB-315926766BC3}"/>
              </a:ext>
            </a:extLst>
          </p:cNvPr>
          <p:cNvGrpSpPr/>
          <p:nvPr/>
        </p:nvGrpSpPr>
        <p:grpSpPr>
          <a:xfrm>
            <a:off x="7093232" y="3519702"/>
            <a:ext cx="2449975" cy="2133706"/>
            <a:chOff x="-1235510" y="914400"/>
            <a:chExt cx="5804854" cy="5562600"/>
          </a:xfrm>
        </p:grpSpPr>
        <p:pic>
          <p:nvPicPr>
            <p:cNvPr id="11" name="图片 6">
              <a:extLst>
                <a:ext uri="{FF2B5EF4-FFF2-40B4-BE49-F238E27FC236}">
                  <a16:creationId xmlns:a16="http://schemas.microsoft.com/office/drawing/2014/main" id="{E3FBFD84-B188-4D78-9AA1-8CBE3036800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98407" y="914400"/>
              <a:ext cx="3370936" cy="5562600"/>
            </a:xfrm>
            <a:prstGeom prst="rect">
              <a:avLst/>
            </a:prstGeom>
          </p:spPr>
        </p:pic>
        <p:pic>
          <p:nvPicPr>
            <p:cNvPr id="12" name="图片 9">
              <a:extLst>
                <a:ext uri="{FF2B5EF4-FFF2-40B4-BE49-F238E27FC236}">
                  <a16:creationId xmlns:a16="http://schemas.microsoft.com/office/drawing/2014/main" id="{82126439-45C1-45B7-876F-B6A09D6856AE}"/>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198407" y="2917372"/>
              <a:ext cx="3370937" cy="1480458"/>
            </a:xfrm>
            <a:prstGeom prst="rect">
              <a:avLst/>
            </a:prstGeom>
          </p:spPr>
        </p:pic>
        <p:pic>
          <p:nvPicPr>
            <p:cNvPr id="13" name="图片 6">
              <a:extLst>
                <a:ext uri="{FF2B5EF4-FFF2-40B4-BE49-F238E27FC236}">
                  <a16:creationId xmlns:a16="http://schemas.microsoft.com/office/drawing/2014/main" id="{7CEAFF79-803A-4F4D-9CEA-1B17EAA9ADD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35510" y="914400"/>
              <a:ext cx="3370936" cy="5562600"/>
            </a:xfrm>
            <a:prstGeom prst="rect">
              <a:avLst/>
            </a:prstGeom>
          </p:spPr>
        </p:pic>
      </p:grpSp>
      <p:grpSp>
        <p:nvGrpSpPr>
          <p:cNvPr id="14" name="Group 13">
            <a:extLst>
              <a:ext uri="{FF2B5EF4-FFF2-40B4-BE49-F238E27FC236}">
                <a16:creationId xmlns:a16="http://schemas.microsoft.com/office/drawing/2014/main" id="{D3B06144-61D0-49D0-8FBA-9504F10E7C29}"/>
              </a:ext>
            </a:extLst>
          </p:cNvPr>
          <p:cNvGrpSpPr/>
          <p:nvPr/>
        </p:nvGrpSpPr>
        <p:grpSpPr>
          <a:xfrm>
            <a:off x="9712173" y="3709492"/>
            <a:ext cx="905395" cy="1688819"/>
            <a:chOff x="1473832" y="989392"/>
            <a:chExt cx="2786435" cy="5680039"/>
          </a:xfrm>
        </p:grpSpPr>
        <p:pic>
          <p:nvPicPr>
            <p:cNvPr id="15" name="Jet Black.png" descr="Jet Black.png">
              <a:extLst>
                <a:ext uri="{FF2B5EF4-FFF2-40B4-BE49-F238E27FC236}">
                  <a16:creationId xmlns:a16="http://schemas.microsoft.com/office/drawing/2014/main" id="{06512E50-22E9-49A3-AF48-A47B04A6F9BC}"/>
                </a:ext>
              </a:extLst>
            </p:cNvPr>
            <p:cNvPicPr>
              <a:picLocks noChangeAspect="1"/>
            </p:cNvPicPr>
            <p:nvPr/>
          </p:nvPicPr>
          <p:blipFill>
            <a:blip r:embed="rId6" cstate="print">
              <a:alphaModFix amt="10000"/>
              <a:extLst>
                <a:ext uri="{28A0092B-C50C-407E-A947-70E740481C1C}">
                  <a14:useLocalDpi xmlns:a14="http://schemas.microsoft.com/office/drawing/2010/main"/>
                </a:ext>
              </a:extLst>
            </a:blip>
            <a:stretch>
              <a:fillRect/>
            </a:stretch>
          </p:blipFill>
          <p:spPr>
            <a:xfrm>
              <a:off x="1473832" y="989392"/>
              <a:ext cx="2786435" cy="5680039"/>
            </a:xfrm>
            <a:prstGeom prst="rect">
              <a:avLst/>
            </a:prstGeom>
            <a:ln w="12700">
              <a:miter lim="400000"/>
            </a:ln>
            <a:effectLst>
              <a:outerShdw blurRad="127000" dist="63500" dir="5400000" rotWithShape="0">
                <a:srgbClr val="000000">
                  <a:alpha val="70000"/>
                </a:srgbClr>
              </a:outerShdw>
            </a:effectLst>
          </p:spPr>
        </p:pic>
        <p:pic>
          <p:nvPicPr>
            <p:cNvPr id="16" name="Picture 15">
              <a:extLst>
                <a:ext uri="{FF2B5EF4-FFF2-40B4-BE49-F238E27FC236}">
                  <a16:creationId xmlns:a16="http://schemas.microsoft.com/office/drawing/2014/main" id="{56B63BEA-7F74-4747-9BF4-59F7B772337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684402" y="1745011"/>
              <a:ext cx="2343778" cy="4168800"/>
            </a:xfrm>
            <a:prstGeom prst="rect">
              <a:avLst/>
            </a:prstGeom>
          </p:spPr>
        </p:pic>
      </p:grpSp>
      <p:sp>
        <p:nvSpPr>
          <p:cNvPr id="17" name="TextBox 16">
            <a:extLst>
              <a:ext uri="{FF2B5EF4-FFF2-40B4-BE49-F238E27FC236}">
                <a16:creationId xmlns:a16="http://schemas.microsoft.com/office/drawing/2014/main" id="{412C9FE8-CAFE-4A2A-B1F1-2C6036C4AEF3}"/>
              </a:ext>
            </a:extLst>
          </p:cNvPr>
          <p:cNvSpPr txBox="1"/>
          <p:nvPr/>
        </p:nvSpPr>
        <p:spPr>
          <a:xfrm>
            <a:off x="6411180" y="2083675"/>
            <a:ext cx="887531" cy="338815"/>
          </a:xfrm>
          <a:prstGeom prst="rect">
            <a:avLst/>
          </a:prstGeom>
          <a:noFill/>
        </p:spPr>
        <p:txBody>
          <a:bodyPr wrap="square" lIns="0" tIns="0" rIns="0" bIns="0" rtlCol="0">
            <a:noAutofit/>
          </a:bodyPr>
          <a:lstStyle/>
          <a:p>
            <a:pPr algn="r"/>
            <a:r>
              <a:rPr lang="en-US" sz="1200" dirty="0"/>
              <a:t>TC500A-N Thermostat: Facilitates auto-update</a:t>
            </a:r>
          </a:p>
        </p:txBody>
      </p:sp>
      <p:sp>
        <p:nvSpPr>
          <p:cNvPr id="18" name="TextBox 17">
            <a:extLst>
              <a:ext uri="{FF2B5EF4-FFF2-40B4-BE49-F238E27FC236}">
                <a16:creationId xmlns:a16="http://schemas.microsoft.com/office/drawing/2014/main" id="{FF1E7723-B897-4DE5-8A6C-710DA49C133C}"/>
              </a:ext>
            </a:extLst>
          </p:cNvPr>
          <p:cNvSpPr txBox="1"/>
          <p:nvPr/>
        </p:nvSpPr>
        <p:spPr>
          <a:xfrm>
            <a:off x="5897016" y="3890555"/>
            <a:ext cx="1261289" cy="338815"/>
          </a:xfrm>
          <a:prstGeom prst="rect">
            <a:avLst/>
          </a:prstGeom>
          <a:noFill/>
        </p:spPr>
        <p:txBody>
          <a:bodyPr wrap="square" lIns="0" tIns="0" rIns="0" bIns="0" rtlCol="0">
            <a:noAutofit/>
          </a:bodyPr>
          <a:lstStyle/>
          <a:p>
            <a:pPr algn="r"/>
            <a:r>
              <a:rPr lang="en-US" sz="1200" dirty="0"/>
              <a:t>Connect Me App: Occupant app for remote monitoring and control</a:t>
            </a:r>
          </a:p>
        </p:txBody>
      </p:sp>
      <p:sp>
        <p:nvSpPr>
          <p:cNvPr id="19" name="TextBox 18">
            <a:extLst>
              <a:ext uri="{FF2B5EF4-FFF2-40B4-BE49-F238E27FC236}">
                <a16:creationId xmlns:a16="http://schemas.microsoft.com/office/drawing/2014/main" id="{52C1A342-66EB-478D-8ED7-D20AB1D21259}"/>
              </a:ext>
            </a:extLst>
          </p:cNvPr>
          <p:cNvSpPr txBox="1"/>
          <p:nvPr/>
        </p:nvSpPr>
        <p:spPr>
          <a:xfrm>
            <a:off x="10807147" y="1914267"/>
            <a:ext cx="938074" cy="338815"/>
          </a:xfrm>
          <a:prstGeom prst="rect">
            <a:avLst/>
          </a:prstGeom>
          <a:noFill/>
        </p:spPr>
        <p:txBody>
          <a:bodyPr wrap="square" lIns="0" tIns="0" rIns="0" bIns="0" rtlCol="0">
            <a:noAutofit/>
          </a:bodyPr>
          <a:lstStyle/>
          <a:p>
            <a:pPr algn="l"/>
            <a:r>
              <a:rPr lang="en-US" sz="1200" dirty="0"/>
              <a:t>Deco Plate: for retrofit applications</a:t>
            </a:r>
          </a:p>
        </p:txBody>
      </p:sp>
      <p:sp>
        <p:nvSpPr>
          <p:cNvPr id="20" name="TextBox 19">
            <a:extLst>
              <a:ext uri="{FF2B5EF4-FFF2-40B4-BE49-F238E27FC236}">
                <a16:creationId xmlns:a16="http://schemas.microsoft.com/office/drawing/2014/main" id="{A9FF1A97-675F-41CD-9754-E5F0BC2E0621}"/>
              </a:ext>
            </a:extLst>
          </p:cNvPr>
          <p:cNvSpPr txBox="1"/>
          <p:nvPr/>
        </p:nvSpPr>
        <p:spPr>
          <a:xfrm>
            <a:off x="10738077" y="3823244"/>
            <a:ext cx="1007144" cy="338815"/>
          </a:xfrm>
          <a:prstGeom prst="rect">
            <a:avLst/>
          </a:prstGeom>
          <a:noFill/>
        </p:spPr>
        <p:txBody>
          <a:bodyPr wrap="square" lIns="0" tIns="0" rIns="0" bIns="0" rtlCol="0">
            <a:noAutofit/>
          </a:bodyPr>
          <a:lstStyle/>
          <a:p>
            <a:pPr algn="l"/>
            <a:r>
              <a:rPr lang="en-US" sz="1200" dirty="0"/>
              <a:t>Connect Mobile App: Contractor deploy app (July 2021)</a:t>
            </a:r>
          </a:p>
        </p:txBody>
      </p:sp>
    </p:spTree>
    <p:extLst>
      <p:ext uri="{BB962C8B-B14F-4D97-AF65-F5344CB8AC3E}">
        <p14:creationId xmlns:p14="http://schemas.microsoft.com/office/powerpoint/2010/main" val="430523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3CFA4-6196-4400-B7DB-C2D38B49B7EC}"/>
              </a:ext>
            </a:extLst>
          </p:cNvPr>
          <p:cNvSpPr>
            <a:spLocks noGrp="1"/>
          </p:cNvSpPr>
          <p:nvPr>
            <p:ph type="title"/>
          </p:nvPr>
        </p:nvSpPr>
        <p:spPr/>
        <p:txBody>
          <a:bodyPr/>
          <a:lstStyle/>
          <a:p>
            <a:r>
              <a:rPr lang="en-US"/>
              <a:t>ORDERING INFORMATION</a:t>
            </a:r>
          </a:p>
        </p:txBody>
      </p:sp>
      <p:graphicFrame>
        <p:nvGraphicFramePr>
          <p:cNvPr id="5" name="Table 5">
            <a:extLst>
              <a:ext uri="{FF2B5EF4-FFF2-40B4-BE49-F238E27FC236}">
                <a16:creationId xmlns:a16="http://schemas.microsoft.com/office/drawing/2014/main" id="{CA6E29AA-0CFD-4047-A257-11517048BA7B}"/>
              </a:ext>
            </a:extLst>
          </p:cNvPr>
          <p:cNvGraphicFramePr>
            <a:graphicFrameLocks noGrp="1"/>
          </p:cNvGraphicFramePr>
          <p:nvPr>
            <p:ph idx="1"/>
            <p:extLst>
              <p:ext uri="{D42A27DB-BD31-4B8C-83A1-F6EECF244321}">
                <p14:modId xmlns:p14="http://schemas.microsoft.com/office/powerpoint/2010/main" val="1763763376"/>
              </p:ext>
            </p:extLst>
          </p:nvPr>
        </p:nvGraphicFramePr>
        <p:xfrm>
          <a:off x="495300" y="1517374"/>
          <a:ext cx="6748879" cy="1580933"/>
        </p:xfrm>
        <a:graphic>
          <a:graphicData uri="http://schemas.openxmlformats.org/drawingml/2006/table">
            <a:tbl>
              <a:tblPr firstRow="1" bandRow="1">
                <a:tableStyleId>{5C22544A-7EE6-4342-B048-85BDC9FD1C3A}</a:tableStyleId>
              </a:tblPr>
              <a:tblGrid>
                <a:gridCol w="1626463">
                  <a:extLst>
                    <a:ext uri="{9D8B030D-6E8A-4147-A177-3AD203B41FA5}">
                      <a16:colId xmlns:a16="http://schemas.microsoft.com/office/drawing/2014/main" val="489168471"/>
                    </a:ext>
                  </a:extLst>
                </a:gridCol>
                <a:gridCol w="3719744">
                  <a:extLst>
                    <a:ext uri="{9D8B030D-6E8A-4147-A177-3AD203B41FA5}">
                      <a16:colId xmlns:a16="http://schemas.microsoft.com/office/drawing/2014/main" val="1400979685"/>
                    </a:ext>
                  </a:extLst>
                </a:gridCol>
                <a:gridCol w="1402672">
                  <a:extLst>
                    <a:ext uri="{9D8B030D-6E8A-4147-A177-3AD203B41FA5}">
                      <a16:colId xmlns:a16="http://schemas.microsoft.com/office/drawing/2014/main" val="2032805338"/>
                    </a:ext>
                  </a:extLst>
                </a:gridCol>
              </a:tblGrid>
              <a:tr h="638870">
                <a:tc>
                  <a:txBody>
                    <a:bodyPr/>
                    <a:lstStyle/>
                    <a:p>
                      <a:r>
                        <a:rPr lang="en-US" dirty="0"/>
                        <a:t>Product Number</a:t>
                      </a:r>
                    </a:p>
                  </a:txBody>
                  <a:tcPr/>
                </a:tc>
                <a:tc>
                  <a:txBody>
                    <a:bodyPr/>
                    <a:lstStyle/>
                    <a:p>
                      <a:r>
                        <a:rPr lang="en-US" dirty="0"/>
                        <a:t>Description</a:t>
                      </a:r>
                    </a:p>
                  </a:txBody>
                  <a:tcPr/>
                </a:tc>
                <a:tc>
                  <a:txBody>
                    <a:bodyPr/>
                    <a:lstStyle/>
                    <a:p>
                      <a:r>
                        <a:rPr lang="en-US" dirty="0"/>
                        <a:t>Operating Voltage</a:t>
                      </a:r>
                    </a:p>
                  </a:txBody>
                  <a:tcPr/>
                </a:tc>
                <a:extLst>
                  <a:ext uri="{0D108BD9-81ED-4DB2-BD59-A6C34878D82A}">
                    <a16:rowId xmlns:a16="http://schemas.microsoft.com/office/drawing/2014/main" val="444843599"/>
                  </a:ext>
                </a:extLst>
              </a:tr>
              <a:tr h="472677">
                <a:tc>
                  <a:txBody>
                    <a:bodyPr/>
                    <a:lstStyle/>
                    <a:p>
                      <a:r>
                        <a:rPr lang="en-US" sz="1600" dirty="0"/>
                        <a:t>TC500A-N</a:t>
                      </a:r>
                    </a:p>
                  </a:txBody>
                  <a:tcPr/>
                </a:tc>
                <a:tc>
                  <a:txBody>
                    <a:bodyPr/>
                    <a:lstStyle/>
                    <a:p>
                      <a:r>
                        <a:rPr lang="en-US" sz="1600" dirty="0"/>
                        <a:t>AHU/RTU/Heat Pump Commercial, Connected Thermostat</a:t>
                      </a:r>
                    </a:p>
                  </a:txBody>
                  <a:tcPr/>
                </a:tc>
                <a:tc>
                  <a:txBody>
                    <a:bodyPr/>
                    <a:lstStyle/>
                    <a:p>
                      <a:r>
                        <a:rPr lang="en-US" sz="1600" dirty="0"/>
                        <a:t>24 VAC</a:t>
                      </a:r>
                    </a:p>
                  </a:txBody>
                  <a:tcPr/>
                </a:tc>
                <a:extLst>
                  <a:ext uri="{0D108BD9-81ED-4DB2-BD59-A6C34878D82A}">
                    <a16:rowId xmlns:a16="http://schemas.microsoft.com/office/drawing/2014/main" val="3513406586"/>
                  </a:ext>
                </a:extLst>
              </a:tr>
              <a:tr h="361733">
                <a:tc>
                  <a:txBody>
                    <a:bodyPr/>
                    <a:lstStyle/>
                    <a:p>
                      <a:pPr lvl="0">
                        <a:buNone/>
                      </a:pPr>
                      <a:r>
                        <a:rPr lang="en-US" sz="1600" dirty="0"/>
                        <a:t>DECOPLATE-N</a:t>
                      </a:r>
                    </a:p>
                  </a:txBody>
                  <a:tcPr/>
                </a:tc>
                <a:tc>
                  <a:txBody>
                    <a:bodyPr/>
                    <a:lstStyle/>
                    <a:p>
                      <a:pPr lvl="0">
                        <a:buNone/>
                      </a:pPr>
                      <a:r>
                        <a:rPr lang="en-US" sz="1600" dirty="0"/>
                        <a:t>Decorative Wall Cover Plate</a:t>
                      </a:r>
                    </a:p>
                  </a:txBody>
                  <a:tcPr/>
                </a:tc>
                <a:tc>
                  <a:txBody>
                    <a:bodyPr/>
                    <a:lstStyle/>
                    <a:p>
                      <a:pPr lvl="0">
                        <a:buNone/>
                      </a:pPr>
                      <a:r>
                        <a:rPr lang="en-US" sz="1600" dirty="0"/>
                        <a:t>-</a:t>
                      </a:r>
                    </a:p>
                  </a:txBody>
                  <a:tcPr/>
                </a:tc>
                <a:extLst>
                  <a:ext uri="{0D108BD9-81ED-4DB2-BD59-A6C34878D82A}">
                    <a16:rowId xmlns:a16="http://schemas.microsoft.com/office/drawing/2014/main" val="2928931571"/>
                  </a:ext>
                </a:extLst>
              </a:tr>
            </a:tbl>
          </a:graphicData>
        </a:graphic>
      </p:graphicFrame>
      <p:sp>
        <p:nvSpPr>
          <p:cNvPr id="4" name="Slide Number Placeholder 3">
            <a:extLst>
              <a:ext uri="{FF2B5EF4-FFF2-40B4-BE49-F238E27FC236}">
                <a16:creationId xmlns:a16="http://schemas.microsoft.com/office/drawing/2014/main" id="{2F08E8CC-2F55-4FF5-92AD-F7FCEA0277AD}"/>
              </a:ext>
            </a:extLst>
          </p:cNvPr>
          <p:cNvSpPr>
            <a:spLocks noGrp="1"/>
          </p:cNvSpPr>
          <p:nvPr>
            <p:ph type="sldNum" sz="quarter" idx="12"/>
          </p:nvPr>
        </p:nvSpPr>
        <p:spPr/>
        <p:txBody>
          <a:bodyPr/>
          <a:lstStyle/>
          <a:p>
            <a:fld id="{7B94EC18-1D2B-4535-B738-0E53AFE26620}" type="slidenum">
              <a:rPr lang="en-US" smtClean="0"/>
              <a:t>19</a:t>
            </a:fld>
            <a:endParaRPr lang="en-US"/>
          </a:p>
        </p:txBody>
      </p:sp>
      <p:sp>
        <p:nvSpPr>
          <p:cNvPr id="3" name="Content Placeholder 2">
            <a:extLst>
              <a:ext uri="{FF2B5EF4-FFF2-40B4-BE49-F238E27FC236}">
                <a16:creationId xmlns:a16="http://schemas.microsoft.com/office/drawing/2014/main" id="{22A75E27-515B-45B3-985E-B3B9272811F4}"/>
              </a:ext>
            </a:extLst>
          </p:cNvPr>
          <p:cNvSpPr>
            <a:spLocks noGrp="1"/>
          </p:cNvSpPr>
          <p:nvPr>
            <p:ph idx="13"/>
          </p:nvPr>
        </p:nvSpPr>
        <p:spPr>
          <a:xfrm>
            <a:off x="484908" y="4709773"/>
            <a:ext cx="5380382" cy="1492526"/>
          </a:xfrm>
        </p:spPr>
        <p:txBody>
          <a:bodyPr vert="horz" lIns="0" tIns="0" rIns="0" bIns="0" rtlCol="0" anchor="t">
            <a:noAutofit/>
          </a:bodyPr>
          <a:lstStyle/>
          <a:p>
            <a:pPr>
              <a:spcAft>
                <a:spcPts val="0"/>
              </a:spcAft>
            </a:pPr>
            <a:r>
              <a:rPr lang="en-US" dirty="0">
                <a:ea typeface="+mn-lt"/>
                <a:cs typeface="+mn-lt"/>
              </a:rPr>
              <a:t>My Buildings</a:t>
            </a:r>
            <a:endParaRPr lang="en-US" dirty="0"/>
          </a:p>
          <a:p>
            <a:pPr>
              <a:spcAft>
                <a:spcPts val="0"/>
              </a:spcAft>
            </a:pPr>
            <a:r>
              <a:rPr lang="en-US" b="0" dirty="0">
                <a:ea typeface="+mn-lt"/>
                <a:cs typeface="+mn-lt"/>
              </a:rPr>
              <a:t>eCommerce Purchase Site </a:t>
            </a:r>
          </a:p>
          <a:p>
            <a:pPr>
              <a:spcAft>
                <a:spcPts val="0"/>
              </a:spcAft>
            </a:pPr>
            <a:r>
              <a:rPr lang="en-US" sz="800" b="0" dirty="0">
                <a:ea typeface="+mn-lt"/>
                <a:cs typeface="+mn-lt"/>
                <a:hlinkClick r:id="rId2"/>
              </a:rPr>
              <a:t>https://buildings.honeywell.com/shop/honeywell/en/Honeywell-Products/Products/By-Brand/Honeywell-BMS-NA/TC500A-Commercial-Thermostat/p/TC500A-N</a:t>
            </a:r>
            <a:r>
              <a:rPr lang="en-US" sz="800" b="0" dirty="0">
                <a:ea typeface="+mn-lt"/>
                <a:cs typeface="+mn-lt"/>
              </a:rPr>
              <a:t> </a:t>
            </a:r>
            <a:endParaRPr lang="en-US" dirty="0"/>
          </a:p>
        </p:txBody>
      </p:sp>
      <p:sp>
        <p:nvSpPr>
          <p:cNvPr id="7" name="TextBox 6">
            <a:extLst>
              <a:ext uri="{FF2B5EF4-FFF2-40B4-BE49-F238E27FC236}">
                <a16:creationId xmlns:a16="http://schemas.microsoft.com/office/drawing/2014/main" id="{5A365BED-91E4-4F34-85DD-0713B78E6875}"/>
              </a:ext>
            </a:extLst>
          </p:cNvPr>
          <p:cNvSpPr txBox="1"/>
          <p:nvPr/>
        </p:nvSpPr>
        <p:spPr>
          <a:xfrm>
            <a:off x="484908" y="3569914"/>
            <a:ext cx="5611091" cy="1490340"/>
          </a:xfrm>
          <a:prstGeom prst="rect">
            <a:avLst/>
          </a:prstGeom>
          <a:noFill/>
        </p:spPr>
        <p:txBody>
          <a:bodyPr wrap="square" lIns="0" tIns="0" rIns="0" bIns="0" rtlCol="0" anchor="t">
            <a:noAutofit/>
          </a:bodyPr>
          <a:lstStyle/>
          <a:p>
            <a:r>
              <a:rPr lang="en-US" sz="2400" b="1" dirty="0"/>
              <a:t>CPQ</a:t>
            </a:r>
            <a:endParaRPr lang="en-US" sz="2400" b="1" dirty="0">
              <a:cs typeface="Arial"/>
            </a:endParaRPr>
          </a:p>
          <a:p>
            <a:r>
              <a:rPr lang="en-US" sz="2400" dirty="0"/>
              <a:t>Configure, Price &amp; Quote Site </a:t>
            </a:r>
            <a:endParaRPr lang="en-US" sz="2400" dirty="0">
              <a:ea typeface="+mn-lt"/>
              <a:cs typeface="+mn-lt"/>
            </a:endParaRPr>
          </a:p>
          <a:p>
            <a:r>
              <a:rPr lang="en-US" sz="800" dirty="0">
                <a:ea typeface="+mn-lt"/>
                <a:cs typeface="+mn-lt"/>
                <a:hlinkClick r:id="rId3"/>
              </a:rPr>
              <a:t>https://www.cpq.honeywell.com/eCommerce#/sub/a1m1R000003VD6AQAW</a:t>
            </a:r>
            <a:r>
              <a:rPr lang="en-US" sz="800" dirty="0">
                <a:ea typeface="+mn-lt"/>
                <a:cs typeface="+mn-lt"/>
              </a:rPr>
              <a:t> </a:t>
            </a:r>
            <a:endParaRPr lang="en-US" sz="800" dirty="0"/>
          </a:p>
          <a:p>
            <a:pPr algn="l"/>
            <a:endParaRPr lang="en-US" dirty="0"/>
          </a:p>
          <a:p>
            <a:pPr algn="l"/>
            <a:endParaRPr lang="en-US" dirty="0">
              <a:cs typeface="Arial"/>
            </a:endParaRPr>
          </a:p>
          <a:p>
            <a:pPr algn="l"/>
            <a:endParaRPr lang="en-US" dirty="0"/>
          </a:p>
        </p:txBody>
      </p:sp>
      <p:pic>
        <p:nvPicPr>
          <p:cNvPr id="10" name="Picture 9" descr="A picture containing wall, indoor, iPod, electronics&#10;&#10;Description automatically generated">
            <a:extLst>
              <a:ext uri="{FF2B5EF4-FFF2-40B4-BE49-F238E27FC236}">
                <a16:creationId xmlns:a16="http://schemas.microsoft.com/office/drawing/2014/main" id="{53FED11F-2240-4A40-B267-8A2577B639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4453" y="3429000"/>
            <a:ext cx="4313490" cy="3031688"/>
          </a:xfrm>
          <a:prstGeom prst="rect">
            <a:avLst/>
          </a:prstGeom>
        </p:spPr>
      </p:pic>
      <p:pic>
        <p:nvPicPr>
          <p:cNvPr id="12" name="Picture 11" descr="A picture containing text, wall, white, parking&#10;&#10;Description automatically generated">
            <a:extLst>
              <a:ext uri="{FF2B5EF4-FFF2-40B4-BE49-F238E27FC236}">
                <a16:creationId xmlns:a16="http://schemas.microsoft.com/office/drawing/2014/main" id="{713ED4A9-138F-4AEC-BAE8-1906E6580A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7260" y="279910"/>
            <a:ext cx="4310683" cy="3031689"/>
          </a:xfrm>
          <a:prstGeom prst="rect">
            <a:avLst/>
          </a:prstGeom>
        </p:spPr>
      </p:pic>
    </p:spTree>
    <p:extLst>
      <p:ext uri="{BB962C8B-B14F-4D97-AF65-F5344CB8AC3E}">
        <p14:creationId xmlns:p14="http://schemas.microsoft.com/office/powerpoint/2010/main" val="354334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C7DD4-E128-4067-B037-3DB0D5464EE7}"/>
              </a:ext>
            </a:extLst>
          </p:cNvPr>
          <p:cNvSpPr>
            <a:spLocks noGrp="1"/>
          </p:cNvSpPr>
          <p:nvPr>
            <p:ph type="title"/>
          </p:nvPr>
        </p:nvSpPr>
        <p:spPr/>
        <p:txBody>
          <a:bodyPr/>
          <a:lstStyle/>
          <a:p>
            <a:r>
              <a:rPr lang="en-US"/>
              <a:t>Superior value and simplicity</a:t>
            </a:r>
          </a:p>
        </p:txBody>
      </p:sp>
      <p:sp>
        <p:nvSpPr>
          <p:cNvPr id="3" name="Content Placeholder 2">
            <a:extLst>
              <a:ext uri="{FF2B5EF4-FFF2-40B4-BE49-F238E27FC236}">
                <a16:creationId xmlns:a16="http://schemas.microsoft.com/office/drawing/2014/main" id="{E24AD1E2-2A25-4ACD-8EA0-16EB8482CC96}"/>
              </a:ext>
            </a:extLst>
          </p:cNvPr>
          <p:cNvSpPr>
            <a:spLocks noGrp="1"/>
          </p:cNvSpPr>
          <p:nvPr>
            <p:ph idx="1"/>
          </p:nvPr>
        </p:nvSpPr>
        <p:spPr>
          <a:xfrm>
            <a:off x="495299" y="1409701"/>
            <a:ext cx="9012495" cy="5070463"/>
          </a:xfrm>
        </p:spPr>
        <p:txBody>
          <a:bodyPr/>
          <a:lstStyle/>
          <a:p>
            <a:r>
              <a:rPr lang="en-US" sz="2800"/>
              <a:t>Single SKU Delivers Industry Leading Capabilities</a:t>
            </a:r>
          </a:p>
          <a:p>
            <a:endParaRPr lang="en-US" sz="2800"/>
          </a:p>
          <a:p>
            <a:pPr marL="342900" indent="-342900">
              <a:buFont typeface="Arial" panose="020B0604020202020204" pitchFamily="34" charset="0"/>
              <a:buChar char="•"/>
            </a:pPr>
            <a:r>
              <a:rPr lang="en-US" sz="2000"/>
              <a:t>Unmatched Equipment Compatibility</a:t>
            </a:r>
          </a:p>
          <a:p>
            <a:pPr marL="342900" indent="-342900">
              <a:buFont typeface="Arial" panose="020B0604020202020204" pitchFamily="34" charset="0"/>
              <a:buChar char="•"/>
            </a:pPr>
            <a:r>
              <a:rPr lang="en-US" sz="2000" err="1"/>
              <a:t>WiFi</a:t>
            </a:r>
            <a:r>
              <a:rPr lang="en-US" sz="2000"/>
              <a:t> Connectivity and Remote Mobile App Control</a:t>
            </a:r>
          </a:p>
          <a:p>
            <a:pPr marL="342900" indent="-342900">
              <a:buFont typeface="Arial" panose="020B0604020202020204" pitchFamily="34" charset="0"/>
              <a:buChar char="•"/>
            </a:pPr>
            <a:r>
              <a:rPr lang="en-US" sz="2000"/>
              <a:t>Mobile App Configurability</a:t>
            </a:r>
          </a:p>
          <a:p>
            <a:pPr marL="342900" indent="-342900">
              <a:buFont typeface="Arial" panose="020B0604020202020204" pitchFamily="34" charset="0"/>
              <a:buChar char="•"/>
            </a:pPr>
            <a:r>
              <a:rPr lang="en-US" sz="2000"/>
              <a:t>Flexible BMS Integration (Wired and Wireless)</a:t>
            </a:r>
          </a:p>
          <a:p>
            <a:pPr marL="342900" indent="-342900">
              <a:buFont typeface="Arial" panose="020B0604020202020204" pitchFamily="34" charset="0"/>
              <a:buChar char="•"/>
            </a:pPr>
            <a:r>
              <a:rPr lang="en-US" sz="2000"/>
              <a:t>Multi-Level User Access</a:t>
            </a:r>
          </a:p>
          <a:p>
            <a:pPr marL="342900" indent="-342900">
              <a:buFont typeface="Arial" panose="020B0604020202020204" pitchFamily="34" charset="0"/>
              <a:buChar char="•"/>
            </a:pPr>
            <a:r>
              <a:rPr lang="en-US" sz="2000"/>
              <a:t>Intuitive User Interface &amp; Aesthetic Appearance</a:t>
            </a:r>
          </a:p>
          <a:p>
            <a:pPr marL="342900" indent="-342900">
              <a:buFont typeface="Arial" panose="020B0604020202020204" pitchFamily="34" charset="0"/>
              <a:buChar char="•"/>
            </a:pPr>
            <a:r>
              <a:rPr lang="en-US" sz="2000"/>
              <a:t>Flexible, Configurable I/O</a:t>
            </a:r>
          </a:p>
          <a:p>
            <a:pPr marL="342900" indent="-342900">
              <a:buFont typeface="Arial" panose="020B0604020202020204" pitchFamily="34" charset="0"/>
              <a:buChar char="•"/>
            </a:pPr>
            <a:r>
              <a:rPr lang="en-US" sz="2000"/>
              <a:t>Ability to Grow with Your Business</a:t>
            </a:r>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A772BF45-AC90-4CBB-9A9E-13D113C93BCF}"/>
              </a:ext>
            </a:extLst>
          </p:cNvPr>
          <p:cNvSpPr>
            <a:spLocks noGrp="1"/>
          </p:cNvSpPr>
          <p:nvPr>
            <p:ph type="sldNum" sz="quarter" idx="12"/>
          </p:nvPr>
        </p:nvSpPr>
        <p:spPr/>
        <p:txBody>
          <a:bodyPr/>
          <a:lstStyle/>
          <a:p>
            <a:fld id="{7B94EC18-1D2B-4535-B738-0E53AFE26620}" type="slidenum">
              <a:rPr lang="en-US" smtClean="0"/>
              <a:t>20</a:t>
            </a:fld>
            <a:endParaRPr lang="en-US"/>
          </a:p>
        </p:txBody>
      </p:sp>
      <p:pic>
        <p:nvPicPr>
          <p:cNvPr id="6" name="Picture Placeholder 9" descr="A screen shot of a computer&#10;&#10;Description automatically generated">
            <a:extLst>
              <a:ext uri="{FF2B5EF4-FFF2-40B4-BE49-F238E27FC236}">
                <a16:creationId xmlns:a16="http://schemas.microsoft.com/office/drawing/2014/main" id="{937CB0CC-C365-4787-9A57-D33470A3CBA2}"/>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2" r="12"/>
          <a:stretch/>
        </p:blipFill>
        <p:spPr>
          <a:xfrm>
            <a:off x="7071851" y="1793158"/>
            <a:ext cx="5372100" cy="4457700"/>
          </a:xfrm>
          <a:noFill/>
        </p:spPr>
      </p:pic>
    </p:spTree>
    <p:extLst>
      <p:ext uri="{BB962C8B-B14F-4D97-AF65-F5344CB8AC3E}">
        <p14:creationId xmlns:p14="http://schemas.microsoft.com/office/powerpoint/2010/main" val="3637375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a:extLst>
              <a:ext uri="{FF2B5EF4-FFF2-40B4-BE49-F238E27FC236}">
                <a16:creationId xmlns:a16="http://schemas.microsoft.com/office/drawing/2014/main" id="{B1D176E5-74D4-4FEE-8952-4D8109E58B71}"/>
              </a:ext>
            </a:extLst>
          </p:cNvPr>
          <p:cNvSpPr>
            <a:spLocks noGrp="1"/>
          </p:cNvSpPr>
          <p:nvPr/>
        </p:nvSpPr>
        <p:spPr>
          <a:xfrm>
            <a:off x="11199755" y="6480166"/>
            <a:ext cx="496945" cy="237617"/>
          </a:xfrm>
          <a:prstGeom prst="rect">
            <a:avLst/>
          </a:prstGeom>
        </p:spPr>
        <p:txBody>
          <a:bodyPr vert="horz" lIns="0" tIns="0" rIns="0" bIns="0" rtlCol="0" anchor="b">
            <a:noAutofit/>
          </a:bodyPr>
          <a:lstStyle>
            <a:defPPr>
              <a:defRPr lang="en-US"/>
            </a:defPPr>
            <a:lvl1pPr marL="0" algn="r" defTabSz="914400" rtl="0" eaLnBrk="1" latinLnBrk="0" hangingPunct="1">
              <a:defRPr sz="1000" b="1" kern="1200">
                <a:solidFill>
                  <a:schemeClr val="accent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B94EC18-1D2B-4535-B738-0E53AFE26620}" type="slidenum">
              <a:rPr lang="en-US" smtClean="0"/>
              <a:pPr/>
              <a:t>21</a:t>
            </a:fld>
            <a:endParaRPr lang="en-US"/>
          </a:p>
        </p:txBody>
      </p:sp>
      <p:pic>
        <p:nvPicPr>
          <p:cNvPr id="10" name="Picture 10" descr="A picture containing indoor, table, sitting, room&#10;&#10;Description automatically generated">
            <a:extLst>
              <a:ext uri="{FF2B5EF4-FFF2-40B4-BE49-F238E27FC236}">
                <a16:creationId xmlns:a16="http://schemas.microsoft.com/office/drawing/2014/main" id="{33C69585-FD5D-4587-9F1D-14B15E63A4B7}"/>
              </a:ext>
            </a:extLst>
          </p:cNvPr>
          <p:cNvPicPr>
            <a:picLocks noGrp="1" noChangeAspect="1"/>
          </p:cNvPicPr>
          <p:nvPr>
            <p:ph type="pic" sz="quarter" idx="13"/>
          </p:nvPr>
        </p:nvPicPr>
        <p:blipFill rotWithShape="1">
          <a:blip r:embed="rId2"/>
          <a:srcRect t="4767" b="4767"/>
          <a:stretch/>
        </p:blipFill>
        <p:spPr>
          <a:xfrm>
            <a:off x="0" y="0"/>
            <a:ext cx="12192000" cy="6858000"/>
          </a:xfrm>
        </p:spPr>
      </p:pic>
    </p:spTree>
    <p:extLst>
      <p:ext uri="{BB962C8B-B14F-4D97-AF65-F5344CB8AC3E}">
        <p14:creationId xmlns:p14="http://schemas.microsoft.com/office/powerpoint/2010/main" val="2393400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777DB4-4A2A-49BE-BBAF-4281D5B276A0}"/>
              </a:ext>
            </a:extLst>
          </p:cNvPr>
          <p:cNvSpPr>
            <a:spLocks noGrp="1"/>
          </p:cNvSpPr>
          <p:nvPr>
            <p:ph type="title"/>
          </p:nvPr>
        </p:nvSpPr>
        <p:spPr/>
        <p:txBody>
          <a:bodyPr/>
          <a:lstStyle/>
          <a:p>
            <a:r>
              <a:rPr lang="en-US"/>
              <a:t>Thank you</a:t>
            </a:r>
          </a:p>
        </p:txBody>
      </p:sp>
      <p:sp>
        <p:nvSpPr>
          <p:cNvPr id="4" name="Text Placeholder 3">
            <a:extLst>
              <a:ext uri="{FF2B5EF4-FFF2-40B4-BE49-F238E27FC236}">
                <a16:creationId xmlns:a16="http://schemas.microsoft.com/office/drawing/2014/main" id="{7A9DF4B0-9875-49A5-ADEF-15233BC784AF}"/>
              </a:ext>
            </a:extLst>
          </p:cNvPr>
          <p:cNvSpPr>
            <a:spLocks noGrp="1"/>
          </p:cNvSpPr>
          <p:nvPr>
            <p:ph type="body" idx="1"/>
          </p:nvPr>
        </p:nvSpPr>
        <p:spPr/>
        <p:txBody>
          <a:bodyPr vert="horz" lIns="0" tIns="0" rIns="0" bIns="0" rtlCol="0" anchor="t">
            <a:noAutofit/>
          </a:bodyPr>
          <a:lstStyle/>
          <a:p>
            <a:r>
              <a:rPr lang="en-US">
                <a:cs typeface="Arial"/>
              </a:rPr>
              <a:t>Stay tuned for additional information.</a:t>
            </a:r>
            <a:endParaRPr lang="en-US"/>
          </a:p>
        </p:txBody>
      </p:sp>
    </p:spTree>
    <p:extLst>
      <p:ext uri="{BB962C8B-B14F-4D97-AF65-F5344CB8AC3E}">
        <p14:creationId xmlns:p14="http://schemas.microsoft.com/office/powerpoint/2010/main" val="1037114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6D42F-D093-4041-97B5-5743DD588366}"/>
              </a:ext>
            </a:extLst>
          </p:cNvPr>
          <p:cNvSpPr>
            <a:spLocks noGrp="1"/>
          </p:cNvSpPr>
          <p:nvPr>
            <p:ph type="title"/>
          </p:nvPr>
        </p:nvSpPr>
        <p:spPr/>
        <p:txBody>
          <a:bodyPr/>
          <a:lstStyle/>
          <a:p>
            <a:r>
              <a:rPr lang="en-US" dirty="0"/>
              <a:t>TC500A Video</a:t>
            </a:r>
          </a:p>
        </p:txBody>
      </p:sp>
      <p:sp>
        <p:nvSpPr>
          <p:cNvPr id="4" name="Slide Number Placeholder 3">
            <a:extLst>
              <a:ext uri="{FF2B5EF4-FFF2-40B4-BE49-F238E27FC236}">
                <a16:creationId xmlns:a16="http://schemas.microsoft.com/office/drawing/2014/main" id="{CD9B79BF-363F-49FF-B843-B91FE9D4A79B}"/>
              </a:ext>
            </a:extLst>
          </p:cNvPr>
          <p:cNvSpPr>
            <a:spLocks noGrp="1"/>
          </p:cNvSpPr>
          <p:nvPr>
            <p:ph type="sldNum" sz="quarter" idx="12"/>
          </p:nvPr>
        </p:nvSpPr>
        <p:spPr/>
        <p:txBody>
          <a:bodyPr/>
          <a:lstStyle/>
          <a:p>
            <a:fld id="{7B94EC18-1D2B-4535-B738-0E53AFE26620}" type="slidenum">
              <a:rPr lang="en-US" smtClean="0"/>
              <a:t>2</a:t>
            </a:fld>
            <a:endParaRPr lang="en-US"/>
          </a:p>
        </p:txBody>
      </p:sp>
      <p:pic>
        <p:nvPicPr>
          <p:cNvPr id="6" name="Online Media 4" title="TC500 Commercial Connected Thermostat">
            <a:hlinkClick r:id="" action="ppaction://media"/>
            <a:extLst>
              <a:ext uri="{FF2B5EF4-FFF2-40B4-BE49-F238E27FC236}">
                <a16:creationId xmlns:a16="http://schemas.microsoft.com/office/drawing/2014/main" id="{55BEDB69-A25A-40EA-A9A6-E7ED0A758463}"/>
              </a:ext>
            </a:extLst>
          </p:cNvPr>
          <p:cNvPicPr>
            <a:picLocks noRot="1" noChangeAspect="1"/>
          </p:cNvPicPr>
          <p:nvPr>
            <a:videoFile r:link="rId1"/>
          </p:nvPr>
        </p:nvPicPr>
        <p:blipFill>
          <a:blip r:embed="rId3"/>
          <a:stretch>
            <a:fillRect/>
          </a:stretch>
        </p:blipFill>
        <p:spPr>
          <a:xfrm>
            <a:off x="1907709" y="1445493"/>
            <a:ext cx="8240447" cy="4655950"/>
          </a:xfrm>
          <a:prstGeom prst="rect">
            <a:avLst/>
          </a:prstGeom>
        </p:spPr>
      </p:pic>
    </p:spTree>
    <p:extLst>
      <p:ext uri="{BB962C8B-B14F-4D97-AF65-F5344CB8AC3E}">
        <p14:creationId xmlns:p14="http://schemas.microsoft.com/office/powerpoint/2010/main" val="1037008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p:cTn id="12" fill="hold" display="0">
                  <p:stCondLst>
                    <p:cond delay="indefinite"/>
                  </p:stCondLst>
                </p:cTn>
                <p:tgtEl>
                  <p:spTgt spid="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55"/>
          <p:cNvSpPr>
            <a:spLocks noGrp="1"/>
          </p:cNvSpPr>
          <p:nvPr>
            <p:ph type="title"/>
          </p:nvPr>
        </p:nvSpPr>
        <p:spPr/>
        <p:txBody>
          <a:bodyPr vert="horz" lIns="91440" tIns="45720" rIns="91440" bIns="45720" rtlCol="0" anchor="ctr">
            <a:noAutofit/>
          </a:bodyPr>
          <a:lstStyle/>
          <a:p>
            <a:r>
              <a:rPr lang="en-US" b="1">
                <a:latin typeface="Honeywell Sans Web Black"/>
                <a:cs typeface="Arial"/>
              </a:rPr>
              <a:t>TC500A-N Features – At a Glance</a:t>
            </a:r>
          </a:p>
        </p:txBody>
      </p:sp>
      <p:sp>
        <p:nvSpPr>
          <p:cNvPr id="4" name="Rectangle 3"/>
          <p:cNvSpPr/>
          <p:nvPr/>
        </p:nvSpPr>
        <p:spPr>
          <a:xfrm>
            <a:off x="2435043" y="5562469"/>
            <a:ext cx="1492612" cy="369332"/>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Calibri"/>
                <a:cs typeface="Calibri"/>
              </a:rPr>
              <a:t>TC500 </a:t>
            </a:r>
            <a:r>
              <a:rPr lang="en-US" b="1">
                <a:latin typeface="Calibri"/>
                <a:cs typeface="Calibri"/>
              </a:rPr>
              <a:t>Series</a:t>
            </a:r>
            <a:endParaRPr kumimoji="0" lang="en-US" sz="1800" b="0" i="0" u="none" strike="noStrike" kern="1200" cap="none" spc="0" normalizeH="0" baseline="0" noProof="0">
              <a:ln>
                <a:noFill/>
              </a:ln>
              <a:solidFill>
                <a:prstClr val="white">
                  <a:lumMod val="50000"/>
                </a:prstClr>
              </a:solidFill>
              <a:effectLst/>
              <a:uLnTx/>
              <a:uFillTx/>
              <a:latin typeface="Arial"/>
              <a:ea typeface="+mn-ea"/>
              <a:cs typeface="+mn-cs"/>
            </a:endParaRPr>
          </a:p>
        </p:txBody>
      </p:sp>
      <p:graphicFrame>
        <p:nvGraphicFramePr>
          <p:cNvPr id="7" name="Table 6">
            <a:extLst>
              <a:ext uri="{FF2B5EF4-FFF2-40B4-BE49-F238E27FC236}">
                <a16:creationId xmlns:a16="http://schemas.microsoft.com/office/drawing/2014/main" id="{4686FA6F-8875-44C9-BA39-5D421DD480E6}"/>
              </a:ext>
            </a:extLst>
          </p:cNvPr>
          <p:cNvGraphicFramePr>
            <a:graphicFrameLocks noGrp="1"/>
          </p:cNvGraphicFramePr>
          <p:nvPr>
            <p:extLst>
              <p:ext uri="{D42A27DB-BD31-4B8C-83A1-F6EECF244321}">
                <p14:modId xmlns:p14="http://schemas.microsoft.com/office/powerpoint/2010/main" val="3532622751"/>
              </p:ext>
            </p:extLst>
          </p:nvPr>
        </p:nvGraphicFramePr>
        <p:xfrm>
          <a:off x="5913782" y="1351288"/>
          <a:ext cx="5662781" cy="4480720"/>
        </p:xfrm>
        <a:graphic>
          <a:graphicData uri="http://schemas.openxmlformats.org/drawingml/2006/table">
            <a:tbl>
              <a:tblPr firstRow="1" bandRow="1">
                <a:tableStyleId>{5C22544A-7EE6-4342-B048-85BDC9FD1C3A}</a:tableStyleId>
              </a:tblPr>
              <a:tblGrid>
                <a:gridCol w="5662781">
                  <a:extLst>
                    <a:ext uri="{9D8B030D-6E8A-4147-A177-3AD203B41FA5}">
                      <a16:colId xmlns:a16="http://schemas.microsoft.com/office/drawing/2014/main" val="3866615573"/>
                    </a:ext>
                  </a:extLst>
                </a:gridCol>
              </a:tblGrid>
              <a:tr h="457223">
                <a:tc>
                  <a:txBody>
                    <a:bodyPr/>
                    <a:lstStyle/>
                    <a:p>
                      <a:r>
                        <a:rPr lang="en-US" sz="1400" dirty="0"/>
                        <a:t>TC500A-N Features – At a Glance</a:t>
                      </a:r>
                    </a:p>
                  </a:txBody>
                  <a:tcPr/>
                </a:tc>
                <a:extLst>
                  <a:ext uri="{0D108BD9-81ED-4DB2-BD59-A6C34878D82A}">
                    <a16:rowId xmlns:a16="http://schemas.microsoft.com/office/drawing/2014/main" val="500258029"/>
                  </a:ext>
                </a:extLst>
              </a:tr>
              <a:tr h="457223">
                <a:tc>
                  <a:txBody>
                    <a:bodyPr/>
                    <a:lstStyle/>
                    <a:p>
                      <a:r>
                        <a:rPr lang="en-US" sz="1200" b="1" dirty="0">
                          <a:latin typeface="Arial"/>
                        </a:rPr>
                        <a:t>Intuitive, Color Touch Screen Interface</a:t>
                      </a:r>
                    </a:p>
                    <a:p>
                      <a:pPr lvl="0">
                        <a:buNone/>
                      </a:pPr>
                      <a:r>
                        <a:rPr lang="en-US" sz="1200" dirty="0">
                          <a:latin typeface="Arial"/>
                        </a:rPr>
                        <a:t>System status, temperature trend and system setup</a:t>
                      </a:r>
                    </a:p>
                  </a:txBody>
                  <a:tcPr/>
                </a:tc>
                <a:extLst>
                  <a:ext uri="{0D108BD9-81ED-4DB2-BD59-A6C34878D82A}">
                    <a16:rowId xmlns:a16="http://schemas.microsoft.com/office/drawing/2014/main" val="3019636935"/>
                  </a:ext>
                </a:extLst>
              </a:tr>
              <a:tr h="457223">
                <a:tc>
                  <a:txBody>
                    <a:bodyPr/>
                    <a:lstStyle/>
                    <a:p>
                      <a:r>
                        <a:rPr lang="en-US" sz="1200" b="1" dirty="0">
                          <a:latin typeface="Arial"/>
                        </a:rPr>
                        <a:t>Wired or Wireless Control </a:t>
                      </a:r>
                      <a:endParaRPr lang="en-US" sz="1200" dirty="0">
                        <a:latin typeface="Arial"/>
                      </a:endParaRPr>
                    </a:p>
                    <a:p>
                      <a:pPr lvl="0">
                        <a:buNone/>
                      </a:pPr>
                      <a:r>
                        <a:rPr lang="en-US" sz="1200" b="0" dirty="0" err="1">
                          <a:latin typeface="Arial"/>
                        </a:rPr>
                        <a:t>WiFi</a:t>
                      </a:r>
                      <a:r>
                        <a:rPr lang="en-US" sz="1200" b="0" dirty="0">
                          <a:latin typeface="Arial"/>
                        </a:rPr>
                        <a:t>, Bluetooth, BACnet IP &amp; MS/TP, </a:t>
                      </a:r>
                      <a:r>
                        <a:rPr lang="en-US" sz="1200" b="0" dirty="0" err="1">
                          <a:latin typeface="Arial"/>
                        </a:rPr>
                        <a:t>Sylk</a:t>
                      </a:r>
                      <a:endParaRPr lang="en-US" sz="1200" b="0" dirty="0">
                        <a:latin typeface="Arial"/>
                      </a:endParaRPr>
                    </a:p>
                  </a:txBody>
                  <a:tcPr/>
                </a:tc>
                <a:extLst>
                  <a:ext uri="{0D108BD9-81ED-4DB2-BD59-A6C34878D82A}">
                    <a16:rowId xmlns:a16="http://schemas.microsoft.com/office/drawing/2014/main" val="2206109504"/>
                  </a:ext>
                </a:extLst>
              </a:tr>
              <a:tr h="457223">
                <a:tc>
                  <a:txBody>
                    <a:bodyPr/>
                    <a:lstStyle/>
                    <a:p>
                      <a:pPr marL="0" marR="0" lvl="0" indent="0" algn="l" rtl="0" eaLnBrk="1" fontAlgn="auto" latinLnBrk="0" hangingPunct="1">
                        <a:lnSpc>
                          <a:spcPct val="100000"/>
                        </a:lnSpc>
                        <a:spcBef>
                          <a:spcPts val="0"/>
                        </a:spcBef>
                        <a:spcAft>
                          <a:spcPts val="0"/>
                        </a:spcAft>
                        <a:buClrTx/>
                        <a:buSzTx/>
                        <a:buFontTx/>
                        <a:buNone/>
                      </a:pPr>
                      <a:r>
                        <a:rPr lang="en-US" sz="1200" b="1" dirty="0">
                          <a:latin typeface="Arial"/>
                        </a:rPr>
                        <a:t>Flexible Installation </a:t>
                      </a:r>
                    </a:p>
                    <a:p>
                      <a:pPr marL="0" marR="0" lvl="0" indent="0" algn="l">
                        <a:lnSpc>
                          <a:spcPct val="100000"/>
                        </a:lnSpc>
                        <a:spcBef>
                          <a:spcPts val="0"/>
                        </a:spcBef>
                        <a:spcAft>
                          <a:spcPts val="0"/>
                        </a:spcAft>
                        <a:buClrTx/>
                        <a:buSzTx/>
                        <a:buFontTx/>
                        <a:buNone/>
                      </a:pPr>
                      <a:r>
                        <a:rPr lang="en-US" sz="1200" b="0" i="0" u="none" strike="noStrike" noProof="0" dirty="0">
                          <a:latin typeface="Arial"/>
                        </a:rPr>
                        <a:t>3H/3C Conventional RTU/AHU or 5H/3C Heat Pump configurable inputs/outputs; (2) UI’s, (2) UIO’s</a:t>
                      </a:r>
                      <a:endParaRPr lang="en-US" sz="1200" dirty="0">
                        <a:latin typeface="Arial"/>
                      </a:endParaRPr>
                    </a:p>
                  </a:txBody>
                  <a:tcPr/>
                </a:tc>
                <a:extLst>
                  <a:ext uri="{0D108BD9-81ED-4DB2-BD59-A6C34878D82A}">
                    <a16:rowId xmlns:a16="http://schemas.microsoft.com/office/drawing/2014/main" val="2907381129"/>
                  </a:ext>
                </a:extLst>
              </a:tr>
              <a:tr h="457223">
                <a:tc>
                  <a:txBody>
                    <a:bodyPr/>
                    <a:lstStyle/>
                    <a:p>
                      <a:pPr lvl="0">
                        <a:buNone/>
                      </a:pPr>
                      <a:r>
                        <a:rPr lang="en-US" sz="1200" b="1" i="0" u="none" strike="noStrike" noProof="0" dirty="0">
                          <a:latin typeface="Arial"/>
                        </a:rPr>
                        <a:t>User Mobile App </a:t>
                      </a:r>
                      <a:endParaRPr lang="en-US" sz="1200" dirty="0">
                        <a:latin typeface="Arial"/>
                      </a:endParaRPr>
                    </a:p>
                    <a:p>
                      <a:pPr lvl="0">
                        <a:buNone/>
                      </a:pPr>
                      <a:r>
                        <a:rPr lang="en-US" sz="1200" b="0" i="0" u="none" strike="noStrike" noProof="0" dirty="0">
                          <a:latin typeface="Arial"/>
                        </a:rPr>
                        <a:t>Remote setpoint &amp; schedule changes</a:t>
                      </a:r>
                    </a:p>
                  </a:txBody>
                  <a:tcPr/>
                </a:tc>
                <a:extLst>
                  <a:ext uri="{0D108BD9-81ED-4DB2-BD59-A6C34878D82A}">
                    <a16:rowId xmlns:a16="http://schemas.microsoft.com/office/drawing/2014/main" val="2554738039"/>
                  </a:ext>
                </a:extLst>
              </a:tr>
              <a:tr h="457223">
                <a:tc>
                  <a:txBody>
                    <a:bodyPr/>
                    <a:lstStyle/>
                    <a:p>
                      <a:pPr lvl="0">
                        <a:buNone/>
                      </a:pPr>
                      <a:r>
                        <a:rPr lang="en-US" sz="1200" b="1" i="0" u="none" strike="noStrike" noProof="0" dirty="0">
                          <a:latin typeface="Arial"/>
                        </a:rPr>
                        <a:t>Contractor Mobile App</a:t>
                      </a:r>
                    </a:p>
                    <a:p>
                      <a:pPr lvl="0">
                        <a:buNone/>
                      </a:pPr>
                      <a:r>
                        <a:rPr lang="en-US" sz="1200" b="0" i="0" u="none" strike="noStrike" noProof="0" dirty="0">
                          <a:latin typeface="Arial"/>
                        </a:rPr>
                        <a:t>Commissioning</a:t>
                      </a:r>
                    </a:p>
                  </a:txBody>
                  <a:tcPr/>
                </a:tc>
                <a:extLst>
                  <a:ext uri="{0D108BD9-81ED-4DB2-BD59-A6C34878D82A}">
                    <a16:rowId xmlns:a16="http://schemas.microsoft.com/office/drawing/2014/main" val="652311634"/>
                  </a:ext>
                </a:extLst>
              </a:tr>
              <a:tr h="457222">
                <a:tc>
                  <a:txBody>
                    <a:bodyPr/>
                    <a:lstStyle/>
                    <a:p>
                      <a:pPr lvl="0">
                        <a:buNone/>
                      </a:pPr>
                      <a:r>
                        <a:rPr lang="en-US" sz="1200" b="1" i="0" u="none" strike="noStrike" noProof="0" dirty="0"/>
                        <a:t>Multi-Level User Types</a:t>
                      </a:r>
                      <a:endParaRPr lang="en-US" b="1" dirty="0"/>
                    </a:p>
                    <a:p>
                      <a:pPr lvl="0">
                        <a:buNone/>
                      </a:pPr>
                      <a:r>
                        <a:rPr lang="en-US" sz="1200" b="0" i="0" u="none" strike="noStrike" noProof="0" dirty="0"/>
                        <a:t>Contractor, advanced and basic users</a:t>
                      </a:r>
                      <a:endParaRPr lang="en-US" dirty="0"/>
                    </a:p>
                  </a:txBody>
                  <a:tcPr/>
                </a:tc>
                <a:extLst>
                  <a:ext uri="{0D108BD9-81ED-4DB2-BD59-A6C34878D82A}">
                    <a16:rowId xmlns:a16="http://schemas.microsoft.com/office/drawing/2014/main" val="585015307"/>
                  </a:ext>
                </a:extLst>
              </a:tr>
              <a:tr h="457223">
                <a:tc>
                  <a:txBody>
                    <a:bodyPr/>
                    <a:lstStyle/>
                    <a:p>
                      <a:pPr lvl="0">
                        <a:buNone/>
                      </a:pPr>
                      <a:r>
                        <a:rPr lang="en-US" sz="1200" b="1" i="0" u="none" strike="noStrike" noProof="0" dirty="0">
                          <a:latin typeface="Arial"/>
                        </a:rPr>
                        <a:t>Scalable Control</a:t>
                      </a:r>
                      <a:endParaRPr lang="en-US" sz="1200" b="1" dirty="0">
                        <a:latin typeface="Arial"/>
                      </a:endParaRPr>
                    </a:p>
                    <a:p>
                      <a:pPr lvl="0">
                        <a:buNone/>
                      </a:pPr>
                      <a:r>
                        <a:rPr lang="en-US" sz="1200" b="0" i="0" u="none" strike="noStrike" noProof="0" dirty="0">
                          <a:latin typeface="Arial"/>
                        </a:rPr>
                        <a:t>Upgradable to provide advanced energy saving analytics for multi-site businesses</a:t>
                      </a:r>
                      <a:endParaRPr lang="en-US" sz="1200" dirty="0">
                        <a:latin typeface="Arial"/>
                      </a:endParaRPr>
                    </a:p>
                  </a:txBody>
                  <a:tcPr/>
                </a:tc>
                <a:extLst>
                  <a:ext uri="{0D108BD9-81ED-4DB2-BD59-A6C34878D82A}">
                    <a16:rowId xmlns:a16="http://schemas.microsoft.com/office/drawing/2014/main" val="4087179831"/>
                  </a:ext>
                </a:extLst>
              </a:tr>
              <a:tr h="457223">
                <a:tc>
                  <a:txBody>
                    <a:bodyPr/>
                    <a:lstStyle/>
                    <a:p>
                      <a:r>
                        <a:rPr lang="en-US" sz="1200" b="1" dirty="0">
                          <a:latin typeface="Arial"/>
                        </a:rPr>
                        <a:t>Honeywell Name</a:t>
                      </a:r>
                    </a:p>
                    <a:p>
                      <a:pPr lvl="0">
                        <a:buNone/>
                      </a:pPr>
                      <a:r>
                        <a:rPr lang="en-US" sz="1200" b="0" dirty="0">
                          <a:latin typeface="Arial"/>
                        </a:rPr>
                        <a:t>Commercial grade design with a 5-year warranty</a:t>
                      </a:r>
                    </a:p>
                  </a:txBody>
                  <a:tcPr/>
                </a:tc>
                <a:extLst>
                  <a:ext uri="{0D108BD9-81ED-4DB2-BD59-A6C34878D82A}">
                    <a16:rowId xmlns:a16="http://schemas.microsoft.com/office/drawing/2014/main" val="642234147"/>
                  </a:ext>
                </a:extLst>
              </a:tr>
            </a:tbl>
          </a:graphicData>
        </a:graphic>
      </p:graphicFrame>
      <p:pic>
        <p:nvPicPr>
          <p:cNvPr id="2" name="Picture 2" descr="A screenshot of a cell phone&#10;&#10;Description automatically generated">
            <a:extLst>
              <a:ext uri="{FF2B5EF4-FFF2-40B4-BE49-F238E27FC236}">
                <a16:creationId xmlns:a16="http://schemas.microsoft.com/office/drawing/2014/main" id="{C8FF93B5-B051-41B4-8826-6E15C9C74490}"/>
              </a:ext>
            </a:extLst>
          </p:cNvPr>
          <p:cNvPicPr>
            <a:picLocks noChangeAspect="1"/>
          </p:cNvPicPr>
          <p:nvPr/>
        </p:nvPicPr>
        <p:blipFill>
          <a:blip r:embed="rId2"/>
          <a:stretch>
            <a:fillRect/>
          </a:stretch>
        </p:blipFill>
        <p:spPr>
          <a:xfrm>
            <a:off x="1600200" y="1361278"/>
            <a:ext cx="3167742" cy="3944944"/>
          </a:xfrm>
          <a:prstGeom prst="rect">
            <a:avLst/>
          </a:prstGeom>
        </p:spPr>
      </p:pic>
    </p:spTree>
    <p:extLst>
      <p:ext uri="{BB962C8B-B14F-4D97-AF65-F5344CB8AC3E}">
        <p14:creationId xmlns:p14="http://schemas.microsoft.com/office/powerpoint/2010/main" val="812148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655C174-5F34-F743-BBC9-A39D660E5C97}"/>
              </a:ext>
            </a:extLst>
          </p:cNvPr>
          <p:cNvPicPr>
            <a:picLocks noChangeAspect="1"/>
          </p:cNvPicPr>
          <p:nvPr/>
        </p:nvPicPr>
        <p:blipFill>
          <a:blip r:embed="rId3"/>
          <a:stretch>
            <a:fillRect/>
          </a:stretch>
        </p:blipFill>
        <p:spPr>
          <a:xfrm>
            <a:off x="391219" y="2301304"/>
            <a:ext cx="3065259" cy="3821415"/>
          </a:xfrm>
          <a:prstGeom prst="rect">
            <a:avLst/>
          </a:prstGeom>
        </p:spPr>
      </p:pic>
      <p:pic>
        <p:nvPicPr>
          <p:cNvPr id="15" name="图片 12" descr="手机屏幕的截图&#10;&#10;描述已自动生成">
            <a:extLst>
              <a:ext uri="{FF2B5EF4-FFF2-40B4-BE49-F238E27FC236}">
                <a16:creationId xmlns:a16="http://schemas.microsoft.com/office/drawing/2014/main" id="{57FAE573-0DC8-7342-9383-FB5F1FA98C1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19771" y="2806332"/>
            <a:ext cx="2352901" cy="2352900"/>
          </a:xfrm>
          <a:prstGeom prst="rect">
            <a:avLst/>
          </a:prstGeom>
        </p:spPr>
      </p:pic>
      <p:sp>
        <p:nvSpPr>
          <p:cNvPr id="2" name="Title 1">
            <a:extLst>
              <a:ext uri="{FF2B5EF4-FFF2-40B4-BE49-F238E27FC236}">
                <a16:creationId xmlns:a16="http://schemas.microsoft.com/office/drawing/2014/main" id="{68A324D6-0279-FE48-B8AF-96041221CBDB}"/>
              </a:ext>
            </a:extLst>
          </p:cNvPr>
          <p:cNvSpPr>
            <a:spLocks noGrp="1"/>
          </p:cNvSpPr>
          <p:nvPr>
            <p:ph type="title"/>
          </p:nvPr>
        </p:nvSpPr>
        <p:spPr/>
        <p:txBody>
          <a:bodyPr/>
          <a:lstStyle/>
          <a:p>
            <a:r>
              <a:rPr lang="en-US"/>
              <a:t>Guided tour - home screen                                                 </a:t>
            </a:r>
          </a:p>
        </p:txBody>
      </p:sp>
      <p:sp>
        <p:nvSpPr>
          <p:cNvPr id="4" name="Slide Number Placeholder 3">
            <a:extLst>
              <a:ext uri="{FF2B5EF4-FFF2-40B4-BE49-F238E27FC236}">
                <a16:creationId xmlns:a16="http://schemas.microsoft.com/office/drawing/2014/main" id="{4AC43B60-A3B7-A244-9857-3B4DA401A475}"/>
              </a:ext>
            </a:extLst>
          </p:cNvPr>
          <p:cNvSpPr>
            <a:spLocks noGrp="1"/>
          </p:cNvSpPr>
          <p:nvPr>
            <p:ph type="sldNum" sz="quarter" idx="12"/>
          </p:nvPr>
        </p:nvSpPr>
        <p:spPr>
          <a:xfrm>
            <a:off x="11311896" y="6480164"/>
            <a:ext cx="496945" cy="237617"/>
          </a:xfrm>
        </p:spPr>
        <p:txBody>
          <a:bodyPr/>
          <a:lstStyle/>
          <a:p>
            <a:fld id="{7B94EC18-1D2B-4535-B738-0E53AFE26620}" type="slidenum">
              <a:rPr lang="en-US" smtClean="0"/>
              <a:t>4</a:t>
            </a:fld>
            <a:endParaRPr lang="en-US"/>
          </a:p>
        </p:txBody>
      </p:sp>
      <p:sp>
        <p:nvSpPr>
          <p:cNvPr id="5" name="TextBox 4">
            <a:extLst>
              <a:ext uri="{FF2B5EF4-FFF2-40B4-BE49-F238E27FC236}">
                <a16:creationId xmlns:a16="http://schemas.microsoft.com/office/drawing/2014/main" id="{5D956581-07AC-0843-A170-3DAB143D4661}"/>
              </a:ext>
            </a:extLst>
          </p:cNvPr>
          <p:cNvSpPr txBox="1"/>
          <p:nvPr/>
        </p:nvSpPr>
        <p:spPr>
          <a:xfrm>
            <a:off x="4228960" y="3274955"/>
            <a:ext cx="45719" cy="45719"/>
          </a:xfrm>
          <a:prstGeom prst="rect">
            <a:avLst/>
          </a:prstGeom>
          <a:noFill/>
        </p:spPr>
        <p:txBody>
          <a:bodyPr wrap="none" lIns="0" tIns="0" rIns="0" bIns="0" rtlCol="0">
            <a:noAutofit/>
          </a:bodyPr>
          <a:lstStyle/>
          <a:p>
            <a:pPr algn="l"/>
            <a:endParaRPr lang="en-US"/>
          </a:p>
        </p:txBody>
      </p:sp>
      <p:sp>
        <p:nvSpPr>
          <p:cNvPr id="11" name="Rounded Rectangle 10">
            <a:extLst>
              <a:ext uri="{FF2B5EF4-FFF2-40B4-BE49-F238E27FC236}">
                <a16:creationId xmlns:a16="http://schemas.microsoft.com/office/drawing/2014/main" id="{9D165C4C-64ED-BA45-B68B-F27F83FA4B02}"/>
              </a:ext>
            </a:extLst>
          </p:cNvPr>
          <p:cNvSpPr/>
          <p:nvPr/>
        </p:nvSpPr>
        <p:spPr>
          <a:xfrm>
            <a:off x="630814" y="1399614"/>
            <a:ext cx="2582185" cy="76998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Locked screen</a:t>
            </a:r>
          </a:p>
          <a:p>
            <a:pPr algn="ctr"/>
            <a:r>
              <a:rPr lang="en-US">
                <a:solidFill>
                  <a:schemeClr val="tx1"/>
                </a:solidFill>
              </a:rPr>
              <a:t>(display only)</a:t>
            </a:r>
          </a:p>
        </p:txBody>
      </p:sp>
      <p:sp>
        <p:nvSpPr>
          <p:cNvPr id="12" name="Rounded Rectangle 11">
            <a:extLst>
              <a:ext uri="{FF2B5EF4-FFF2-40B4-BE49-F238E27FC236}">
                <a16:creationId xmlns:a16="http://schemas.microsoft.com/office/drawing/2014/main" id="{E76A5084-EC61-4049-A5EF-D42B96CE0089}"/>
              </a:ext>
            </a:extLst>
          </p:cNvPr>
          <p:cNvSpPr/>
          <p:nvPr/>
        </p:nvSpPr>
        <p:spPr>
          <a:xfrm>
            <a:off x="4909157" y="1438735"/>
            <a:ext cx="2582185" cy="76998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Unlocked screen</a:t>
            </a:r>
          </a:p>
          <a:p>
            <a:pPr algn="ctr"/>
            <a:r>
              <a:rPr lang="en-US">
                <a:solidFill>
                  <a:schemeClr val="tx1"/>
                </a:solidFill>
              </a:rPr>
              <a:t>Heat Mode</a:t>
            </a:r>
          </a:p>
        </p:txBody>
      </p:sp>
      <p:sp>
        <p:nvSpPr>
          <p:cNvPr id="19" name="TextBox 18">
            <a:extLst>
              <a:ext uri="{FF2B5EF4-FFF2-40B4-BE49-F238E27FC236}">
                <a16:creationId xmlns:a16="http://schemas.microsoft.com/office/drawing/2014/main" id="{31070CCF-E46F-4985-9966-6496C438AE83}"/>
              </a:ext>
            </a:extLst>
          </p:cNvPr>
          <p:cNvSpPr txBox="1"/>
          <p:nvPr/>
        </p:nvSpPr>
        <p:spPr>
          <a:xfrm>
            <a:off x="11602324" y="3191746"/>
            <a:ext cx="45719" cy="45719"/>
          </a:xfrm>
          <a:prstGeom prst="rect">
            <a:avLst/>
          </a:prstGeom>
          <a:noFill/>
        </p:spPr>
        <p:txBody>
          <a:bodyPr wrap="none" lIns="0" tIns="0" rIns="0" bIns="0" rtlCol="0">
            <a:noAutofit/>
          </a:bodyPr>
          <a:lstStyle/>
          <a:p>
            <a:pPr algn="l"/>
            <a:endParaRPr lang="en-US"/>
          </a:p>
        </p:txBody>
      </p:sp>
      <p:sp>
        <p:nvSpPr>
          <p:cNvPr id="31" name="TextBox 30">
            <a:extLst>
              <a:ext uri="{FF2B5EF4-FFF2-40B4-BE49-F238E27FC236}">
                <a16:creationId xmlns:a16="http://schemas.microsoft.com/office/drawing/2014/main" id="{0B54D7CB-7362-4CDF-8B7A-1FF61A1435E3}"/>
              </a:ext>
            </a:extLst>
          </p:cNvPr>
          <p:cNvSpPr txBox="1"/>
          <p:nvPr/>
        </p:nvSpPr>
        <p:spPr>
          <a:xfrm>
            <a:off x="3796685" y="3709659"/>
            <a:ext cx="594992" cy="409225"/>
          </a:xfrm>
          <a:prstGeom prst="rect">
            <a:avLst/>
          </a:prstGeom>
          <a:noFill/>
        </p:spPr>
        <p:txBody>
          <a:bodyPr wrap="square" lIns="0" tIns="0" rIns="0" bIns="0" rtlCol="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Current Temp</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sp>
        <p:nvSpPr>
          <p:cNvPr id="32" name="TextBox 31">
            <a:extLst>
              <a:ext uri="{FF2B5EF4-FFF2-40B4-BE49-F238E27FC236}">
                <a16:creationId xmlns:a16="http://schemas.microsoft.com/office/drawing/2014/main" id="{07AA80A4-357F-4F92-AC97-7DA66C024E98}"/>
              </a:ext>
            </a:extLst>
          </p:cNvPr>
          <p:cNvSpPr txBox="1"/>
          <p:nvPr/>
        </p:nvSpPr>
        <p:spPr>
          <a:xfrm>
            <a:off x="11081489" y="4096603"/>
            <a:ext cx="876465" cy="409225"/>
          </a:xfrm>
          <a:prstGeom prst="rect">
            <a:avLst/>
          </a:prstGeom>
          <a:noFill/>
        </p:spPr>
        <p:txBody>
          <a:bodyPr wrap="square" lIns="0" tIns="0" rIns="0" bIns="0" rtlCol="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Intuitive Setpoint Change</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sp>
        <p:nvSpPr>
          <p:cNvPr id="33" name="TextBox 32">
            <a:extLst>
              <a:ext uri="{FF2B5EF4-FFF2-40B4-BE49-F238E27FC236}">
                <a16:creationId xmlns:a16="http://schemas.microsoft.com/office/drawing/2014/main" id="{B0D93A88-CAE5-46EA-8009-B489EC2147F6}"/>
              </a:ext>
            </a:extLst>
          </p:cNvPr>
          <p:cNvSpPr txBox="1"/>
          <p:nvPr/>
        </p:nvSpPr>
        <p:spPr>
          <a:xfrm>
            <a:off x="10998841" y="2842421"/>
            <a:ext cx="1152396" cy="804369"/>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Cyber       secure </a:t>
            </a:r>
            <a:r>
              <a:rPr kumimoji="0" lang="en-GB" sz="1200" b="0" i="0" u="none" strike="noStrike" kern="1200" cap="none" spc="0" normalizeH="0" baseline="0" noProof="0" err="1">
                <a:ln>
                  <a:noFill/>
                </a:ln>
                <a:solidFill>
                  <a:prstClr val="white">
                    <a:lumMod val="50000"/>
                  </a:prstClr>
                </a:solidFill>
                <a:effectLst/>
                <a:uLnTx/>
                <a:uFillTx/>
                <a:latin typeface="Arial"/>
                <a:ea typeface="+mn-ea"/>
                <a:cs typeface="+mn-cs"/>
              </a:rPr>
              <a:t>WiFi</a:t>
            </a: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 connection</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sp>
        <p:nvSpPr>
          <p:cNvPr id="35" name="TextBox 34">
            <a:extLst>
              <a:ext uri="{FF2B5EF4-FFF2-40B4-BE49-F238E27FC236}">
                <a16:creationId xmlns:a16="http://schemas.microsoft.com/office/drawing/2014/main" id="{071E6852-01C8-4FC8-981E-3C6F3CF8A672}"/>
              </a:ext>
            </a:extLst>
          </p:cNvPr>
          <p:cNvSpPr txBox="1"/>
          <p:nvPr/>
        </p:nvSpPr>
        <p:spPr>
          <a:xfrm>
            <a:off x="3561455" y="2846753"/>
            <a:ext cx="966496" cy="724427"/>
          </a:xfrm>
          <a:prstGeom prst="rect">
            <a:avLst/>
          </a:prstGeom>
          <a:noFill/>
        </p:spPr>
        <p:txBody>
          <a:bodyPr wrap="square" lIns="0" tIns="0" rIns="0" bIns="0" rtlCol="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Configurable display settings </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sp>
        <p:nvSpPr>
          <p:cNvPr id="37" name="TextBox 36">
            <a:extLst>
              <a:ext uri="{FF2B5EF4-FFF2-40B4-BE49-F238E27FC236}">
                <a16:creationId xmlns:a16="http://schemas.microsoft.com/office/drawing/2014/main" id="{FF0B3EA7-FC9D-48D9-95BC-5D420F0139FB}"/>
              </a:ext>
            </a:extLst>
          </p:cNvPr>
          <p:cNvSpPr txBox="1"/>
          <p:nvPr/>
        </p:nvSpPr>
        <p:spPr>
          <a:xfrm>
            <a:off x="3774448" y="4257363"/>
            <a:ext cx="542580" cy="409225"/>
          </a:xfrm>
          <a:prstGeom prst="rect">
            <a:avLst/>
          </a:prstGeom>
          <a:noFill/>
        </p:spPr>
        <p:txBody>
          <a:bodyPr wrap="square" lIns="0" tIns="0" rIns="0" bIns="0" rtlCol="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System Mode</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cxnSp>
        <p:nvCxnSpPr>
          <p:cNvPr id="38" name="Straight Connector 37">
            <a:extLst>
              <a:ext uri="{FF2B5EF4-FFF2-40B4-BE49-F238E27FC236}">
                <a16:creationId xmlns:a16="http://schemas.microsoft.com/office/drawing/2014/main" id="{DC559FCF-2BD7-4520-8C2B-16DBA6034E09}"/>
              </a:ext>
            </a:extLst>
          </p:cNvPr>
          <p:cNvCxnSpPr>
            <a:cxnSpLocks/>
          </p:cNvCxnSpPr>
          <p:nvPr/>
        </p:nvCxnSpPr>
        <p:spPr>
          <a:xfrm>
            <a:off x="1577588" y="4381079"/>
            <a:ext cx="2115670"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DC9CB92-5F8E-4115-A4B0-4A136A8703EF}"/>
              </a:ext>
            </a:extLst>
          </p:cNvPr>
          <p:cNvSpPr txBox="1"/>
          <p:nvPr/>
        </p:nvSpPr>
        <p:spPr>
          <a:xfrm>
            <a:off x="3502197" y="5078611"/>
            <a:ext cx="1159557" cy="409225"/>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lumMod val="50000"/>
                  </a:prstClr>
                </a:solidFill>
                <a:effectLst/>
                <a:uLnTx/>
                <a:uFillTx/>
                <a:latin typeface="Arial"/>
                <a:ea typeface="+mn-ea"/>
                <a:cs typeface="+mn-cs"/>
              </a:rPr>
              <a:t>Built-in Logic provides optimum energy efficiency</a:t>
            </a:r>
            <a:endParaRPr kumimoji="0" lang="en-US" sz="1200" b="0" i="0" u="none" strike="noStrike" kern="1200" cap="none" spc="0" normalizeH="0" baseline="0" noProof="0">
              <a:ln>
                <a:noFill/>
              </a:ln>
              <a:solidFill>
                <a:prstClr val="white">
                  <a:lumMod val="50000"/>
                </a:prstClr>
              </a:solidFill>
              <a:effectLst/>
              <a:uLnTx/>
              <a:uFillTx/>
              <a:latin typeface="Arial"/>
              <a:ea typeface="+mn-ea"/>
              <a:cs typeface="+mn-cs"/>
            </a:endParaRPr>
          </a:p>
        </p:txBody>
      </p:sp>
      <p:cxnSp>
        <p:nvCxnSpPr>
          <p:cNvPr id="40" name="Straight Connector 39">
            <a:extLst>
              <a:ext uri="{FF2B5EF4-FFF2-40B4-BE49-F238E27FC236}">
                <a16:creationId xmlns:a16="http://schemas.microsoft.com/office/drawing/2014/main" id="{892B9FC3-55FC-43AC-85E5-FA79BFAA501C}"/>
              </a:ext>
            </a:extLst>
          </p:cNvPr>
          <p:cNvCxnSpPr>
            <a:cxnSpLocks/>
          </p:cNvCxnSpPr>
          <p:nvPr/>
        </p:nvCxnSpPr>
        <p:spPr>
          <a:xfrm>
            <a:off x="9706717" y="2698601"/>
            <a:ext cx="714457" cy="1603"/>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41" name="Rounded Rectangle 11">
            <a:extLst>
              <a:ext uri="{FF2B5EF4-FFF2-40B4-BE49-F238E27FC236}">
                <a16:creationId xmlns:a16="http://schemas.microsoft.com/office/drawing/2014/main" id="{25AEB168-5437-4160-AEBD-12D7F4798BE9}"/>
              </a:ext>
            </a:extLst>
          </p:cNvPr>
          <p:cNvSpPr/>
          <p:nvPr/>
        </p:nvSpPr>
        <p:spPr>
          <a:xfrm>
            <a:off x="8065981" y="1434738"/>
            <a:ext cx="2582185" cy="76998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Unlocked screen</a:t>
            </a:r>
          </a:p>
          <a:p>
            <a:pPr algn="ctr"/>
            <a:r>
              <a:rPr lang="en-US">
                <a:solidFill>
                  <a:schemeClr val="tx1"/>
                </a:solidFill>
              </a:rPr>
              <a:t>Cool Mode</a:t>
            </a:r>
          </a:p>
        </p:txBody>
      </p:sp>
      <p:cxnSp>
        <p:nvCxnSpPr>
          <p:cNvPr id="42" name="Straight Connector 41">
            <a:extLst>
              <a:ext uri="{FF2B5EF4-FFF2-40B4-BE49-F238E27FC236}">
                <a16:creationId xmlns:a16="http://schemas.microsoft.com/office/drawing/2014/main" id="{D8419568-14FB-4476-BEB9-1B9FA5F16CF2}"/>
              </a:ext>
            </a:extLst>
          </p:cNvPr>
          <p:cNvCxnSpPr>
            <a:cxnSpLocks/>
          </p:cNvCxnSpPr>
          <p:nvPr/>
        </p:nvCxnSpPr>
        <p:spPr>
          <a:xfrm>
            <a:off x="2583792" y="3880386"/>
            <a:ext cx="1109466"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B043CAEE-2191-3747-AE46-D6BEA4041038}"/>
              </a:ext>
            </a:extLst>
          </p:cNvPr>
          <p:cNvGrpSpPr>
            <a:grpSpLocks noChangeAspect="1"/>
          </p:cNvGrpSpPr>
          <p:nvPr/>
        </p:nvGrpSpPr>
        <p:grpSpPr>
          <a:xfrm>
            <a:off x="4670208" y="2321214"/>
            <a:ext cx="3065259" cy="3821415"/>
            <a:chOff x="9946622" y="3289548"/>
            <a:chExt cx="2021359" cy="2520000"/>
          </a:xfrm>
        </p:grpSpPr>
        <p:pic>
          <p:nvPicPr>
            <p:cNvPr id="17" name="Picture 16">
              <a:extLst>
                <a:ext uri="{FF2B5EF4-FFF2-40B4-BE49-F238E27FC236}">
                  <a16:creationId xmlns:a16="http://schemas.microsoft.com/office/drawing/2014/main" id="{65E56CA9-4079-A442-A9DD-79C6D61A4EE9}"/>
                </a:ext>
              </a:extLst>
            </p:cNvPr>
            <p:cNvPicPr>
              <a:picLocks noChangeAspect="1"/>
            </p:cNvPicPr>
            <p:nvPr/>
          </p:nvPicPr>
          <p:blipFill>
            <a:blip r:embed="rId3"/>
            <a:stretch>
              <a:fillRect/>
            </a:stretch>
          </p:blipFill>
          <p:spPr>
            <a:xfrm>
              <a:off x="9946622" y="3289548"/>
              <a:ext cx="2021359" cy="2520000"/>
            </a:xfrm>
            <a:prstGeom prst="rect">
              <a:avLst/>
            </a:prstGeom>
          </p:spPr>
        </p:pic>
        <p:pic>
          <p:nvPicPr>
            <p:cNvPr id="18" name="Picture 17">
              <a:extLst>
                <a:ext uri="{FF2B5EF4-FFF2-40B4-BE49-F238E27FC236}">
                  <a16:creationId xmlns:a16="http://schemas.microsoft.com/office/drawing/2014/main" id="{22806452-9471-354F-A9F0-DD850A93EA2D}"/>
                </a:ext>
              </a:extLst>
            </p:cNvPr>
            <p:cNvPicPr>
              <a:picLocks noChangeAspect="1"/>
            </p:cNvPicPr>
            <p:nvPr/>
          </p:nvPicPr>
          <p:blipFill>
            <a:blip r:embed="rId5"/>
            <a:stretch>
              <a:fillRect/>
            </a:stretch>
          </p:blipFill>
          <p:spPr>
            <a:xfrm>
              <a:off x="10181752" y="3665512"/>
              <a:ext cx="1551099" cy="1551099"/>
            </a:xfrm>
            <a:prstGeom prst="rect">
              <a:avLst/>
            </a:prstGeom>
          </p:spPr>
        </p:pic>
      </p:grpSp>
      <p:grpSp>
        <p:nvGrpSpPr>
          <p:cNvPr id="23" name="Group 22">
            <a:extLst>
              <a:ext uri="{FF2B5EF4-FFF2-40B4-BE49-F238E27FC236}">
                <a16:creationId xmlns:a16="http://schemas.microsoft.com/office/drawing/2014/main" id="{965BF7E2-ECDB-4476-9D57-22B6C78D905A}"/>
              </a:ext>
            </a:extLst>
          </p:cNvPr>
          <p:cNvGrpSpPr/>
          <p:nvPr/>
        </p:nvGrpSpPr>
        <p:grpSpPr>
          <a:xfrm>
            <a:off x="7841837" y="2306114"/>
            <a:ext cx="3030475" cy="3821414"/>
            <a:chOff x="6120442" y="1543017"/>
            <a:chExt cx="3841740" cy="4789444"/>
          </a:xfrm>
        </p:grpSpPr>
        <p:pic>
          <p:nvPicPr>
            <p:cNvPr id="24" name="Picture 23">
              <a:extLst>
                <a:ext uri="{FF2B5EF4-FFF2-40B4-BE49-F238E27FC236}">
                  <a16:creationId xmlns:a16="http://schemas.microsoft.com/office/drawing/2014/main" id="{3984BC64-2912-414E-B8E7-0E34C543C38D}"/>
                </a:ext>
              </a:extLst>
            </p:cNvPr>
            <p:cNvPicPr>
              <a:picLocks noChangeAspect="1"/>
            </p:cNvPicPr>
            <p:nvPr/>
          </p:nvPicPr>
          <p:blipFill>
            <a:blip r:embed="rId3"/>
            <a:stretch>
              <a:fillRect/>
            </a:stretch>
          </p:blipFill>
          <p:spPr>
            <a:xfrm>
              <a:off x="6120442" y="1543017"/>
              <a:ext cx="3841740" cy="4789444"/>
            </a:xfrm>
            <a:prstGeom prst="rect">
              <a:avLst/>
            </a:prstGeom>
          </p:spPr>
        </p:pic>
        <p:pic>
          <p:nvPicPr>
            <p:cNvPr id="25" name="Picture 24">
              <a:extLst>
                <a:ext uri="{FF2B5EF4-FFF2-40B4-BE49-F238E27FC236}">
                  <a16:creationId xmlns:a16="http://schemas.microsoft.com/office/drawing/2014/main" id="{2709A042-B043-41AF-BCD5-6AEFB7AB301A}"/>
                </a:ext>
              </a:extLst>
            </p:cNvPr>
            <p:cNvPicPr>
              <a:picLocks noChangeAspect="1"/>
            </p:cNvPicPr>
            <p:nvPr/>
          </p:nvPicPr>
          <p:blipFill>
            <a:blip r:embed="rId6"/>
            <a:stretch>
              <a:fillRect/>
            </a:stretch>
          </p:blipFill>
          <p:spPr>
            <a:xfrm>
              <a:off x="6567112" y="2257564"/>
              <a:ext cx="2948400" cy="2948400"/>
            </a:xfrm>
            <a:prstGeom prst="rect">
              <a:avLst/>
            </a:prstGeom>
          </p:spPr>
        </p:pic>
      </p:grpSp>
      <p:cxnSp>
        <p:nvCxnSpPr>
          <p:cNvPr id="30" name="Straight Connector 29">
            <a:extLst>
              <a:ext uri="{FF2B5EF4-FFF2-40B4-BE49-F238E27FC236}">
                <a16:creationId xmlns:a16="http://schemas.microsoft.com/office/drawing/2014/main" id="{EF8EA1E6-7BDB-4314-A8FB-0704DD104EF6}"/>
              </a:ext>
            </a:extLst>
          </p:cNvPr>
          <p:cNvCxnSpPr>
            <a:cxnSpLocks/>
          </p:cNvCxnSpPr>
          <p:nvPr/>
        </p:nvCxnSpPr>
        <p:spPr>
          <a:xfrm flipV="1">
            <a:off x="9789250" y="4227870"/>
            <a:ext cx="1209591" cy="7957"/>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2F05329-C213-478E-B1DE-5F3CE11E3532}"/>
              </a:ext>
            </a:extLst>
          </p:cNvPr>
          <p:cNvCxnSpPr>
            <a:cxnSpLocks/>
          </p:cNvCxnSpPr>
          <p:nvPr/>
        </p:nvCxnSpPr>
        <p:spPr>
          <a:xfrm>
            <a:off x="10361246" y="4329261"/>
            <a:ext cx="617436"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57F0124-C5FD-4124-976E-90A343F775DF}"/>
              </a:ext>
            </a:extLst>
          </p:cNvPr>
          <p:cNvCxnSpPr>
            <a:cxnSpLocks/>
          </p:cNvCxnSpPr>
          <p:nvPr/>
        </p:nvCxnSpPr>
        <p:spPr>
          <a:xfrm flipH="1">
            <a:off x="4388737" y="4461975"/>
            <a:ext cx="852678"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91EC3E7-98C3-4FD8-91C6-C0C0248E6E27}"/>
              </a:ext>
            </a:extLst>
          </p:cNvPr>
          <p:cNvCxnSpPr>
            <a:cxnSpLocks/>
          </p:cNvCxnSpPr>
          <p:nvPr/>
        </p:nvCxnSpPr>
        <p:spPr>
          <a:xfrm flipH="1" flipV="1">
            <a:off x="4388736" y="3952289"/>
            <a:ext cx="703628" cy="1"/>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DCA8214-478A-480A-BB00-6EC62027C966}"/>
              </a:ext>
            </a:extLst>
          </p:cNvPr>
          <p:cNvCxnSpPr>
            <a:cxnSpLocks/>
          </p:cNvCxnSpPr>
          <p:nvPr/>
        </p:nvCxnSpPr>
        <p:spPr>
          <a:xfrm flipH="1">
            <a:off x="4543564" y="3156204"/>
            <a:ext cx="953172"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7066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6E4F7-6AF9-4DD5-A80D-5523F5AED98B}"/>
              </a:ext>
            </a:extLst>
          </p:cNvPr>
          <p:cNvSpPr>
            <a:spLocks noGrp="1"/>
          </p:cNvSpPr>
          <p:nvPr>
            <p:ph type="title"/>
          </p:nvPr>
        </p:nvSpPr>
        <p:spPr/>
        <p:txBody>
          <a:bodyPr/>
          <a:lstStyle/>
          <a:p>
            <a:r>
              <a:rPr lang="en-US">
                <a:latin typeface="Honeywell Sans Web Black"/>
              </a:rPr>
              <a:t>Guided tour - Home screen Views</a:t>
            </a:r>
          </a:p>
        </p:txBody>
      </p:sp>
      <p:sp>
        <p:nvSpPr>
          <p:cNvPr id="7" name="Content Placeholder 6">
            <a:extLst>
              <a:ext uri="{FF2B5EF4-FFF2-40B4-BE49-F238E27FC236}">
                <a16:creationId xmlns:a16="http://schemas.microsoft.com/office/drawing/2014/main" id="{FC5F6DBB-D196-48C5-B98F-30B2C7D7E2E8}"/>
              </a:ext>
            </a:extLst>
          </p:cNvPr>
          <p:cNvSpPr>
            <a:spLocks noGrp="1"/>
          </p:cNvSpPr>
          <p:nvPr>
            <p:ph idx="1"/>
          </p:nvPr>
        </p:nvSpPr>
        <p:spPr>
          <a:xfrm>
            <a:off x="3404948" y="6003975"/>
            <a:ext cx="5372100" cy="417570"/>
          </a:xfrm>
        </p:spPr>
        <p:txBody>
          <a:bodyPr vert="horz" lIns="0" tIns="0" rIns="0" bIns="0" rtlCol="0" anchor="t">
            <a:noAutofit/>
          </a:bodyPr>
          <a:lstStyle/>
          <a:p>
            <a:pPr>
              <a:buClr>
                <a:schemeClr val="accent1"/>
              </a:buClr>
            </a:pPr>
            <a:r>
              <a:rPr lang="en-US" sz="1800" i="1">
                <a:latin typeface="Honeywell Sans Web"/>
              </a:rPr>
              <a:t>Home screens will vary based on configuration.</a:t>
            </a:r>
            <a:endParaRPr lang="en-US" sz="1800" b="0" i="1">
              <a:latin typeface="Honeywell Sans Web"/>
            </a:endParaRPr>
          </a:p>
        </p:txBody>
      </p:sp>
      <p:sp>
        <p:nvSpPr>
          <p:cNvPr id="4" name="Slide Number Placeholder 3">
            <a:extLst>
              <a:ext uri="{FF2B5EF4-FFF2-40B4-BE49-F238E27FC236}">
                <a16:creationId xmlns:a16="http://schemas.microsoft.com/office/drawing/2014/main" id="{D8E9D495-3430-4CF8-BAA5-D717152876FB}"/>
              </a:ext>
            </a:extLst>
          </p:cNvPr>
          <p:cNvSpPr>
            <a:spLocks noGrp="1"/>
          </p:cNvSpPr>
          <p:nvPr>
            <p:ph type="sldNum" sz="quarter" idx="12"/>
          </p:nvPr>
        </p:nvSpPr>
        <p:spPr/>
        <p:txBody>
          <a:bodyPr/>
          <a:lstStyle/>
          <a:p>
            <a:fld id="{7B94EC18-1D2B-4535-B738-0E53AFE26620}" type="slidenum">
              <a:rPr lang="en-US" smtClean="0"/>
              <a:pPr/>
              <a:t>5</a:t>
            </a:fld>
            <a:endParaRPr lang="en-US"/>
          </a:p>
        </p:txBody>
      </p:sp>
      <p:pic>
        <p:nvPicPr>
          <p:cNvPr id="5" name="Picture 4">
            <a:extLst>
              <a:ext uri="{FF2B5EF4-FFF2-40B4-BE49-F238E27FC236}">
                <a16:creationId xmlns:a16="http://schemas.microsoft.com/office/drawing/2014/main" id="{69442EA6-5DBE-4E53-AD71-C28AC6B7D937}"/>
              </a:ext>
            </a:extLst>
          </p:cNvPr>
          <p:cNvPicPr>
            <a:picLocks noChangeAspect="1"/>
          </p:cNvPicPr>
          <p:nvPr/>
        </p:nvPicPr>
        <p:blipFill>
          <a:blip r:embed="rId2"/>
          <a:stretch>
            <a:fillRect/>
          </a:stretch>
        </p:blipFill>
        <p:spPr>
          <a:xfrm>
            <a:off x="1184751" y="1405185"/>
            <a:ext cx="3089270" cy="3851760"/>
          </a:xfrm>
          <a:prstGeom prst="rect">
            <a:avLst/>
          </a:prstGeom>
        </p:spPr>
      </p:pic>
      <p:pic>
        <p:nvPicPr>
          <p:cNvPr id="5124" name="Picture 4">
            <a:extLst>
              <a:ext uri="{FF2B5EF4-FFF2-40B4-BE49-F238E27FC236}">
                <a16:creationId xmlns:a16="http://schemas.microsoft.com/office/drawing/2014/main" id="{5E54F8A1-8011-40EC-AA02-EEE8E844D12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501774" y="1924133"/>
            <a:ext cx="2449769" cy="25337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picture containing text, electronics, monitor, display&#10;&#10;Description automatically generated">
            <a:extLst>
              <a:ext uri="{FF2B5EF4-FFF2-40B4-BE49-F238E27FC236}">
                <a16:creationId xmlns:a16="http://schemas.microsoft.com/office/drawing/2014/main" id="{B38CAE72-CB43-4BC5-A96F-AE908160B80E}"/>
              </a:ext>
            </a:extLst>
          </p:cNvPr>
          <p:cNvPicPr>
            <a:picLocks noChangeAspect="1"/>
          </p:cNvPicPr>
          <p:nvPr/>
        </p:nvPicPr>
        <p:blipFill>
          <a:blip r:embed="rId2"/>
          <a:stretch>
            <a:fillRect/>
          </a:stretch>
        </p:blipFill>
        <p:spPr>
          <a:xfrm>
            <a:off x="4551053" y="1406653"/>
            <a:ext cx="3089270" cy="3851760"/>
          </a:xfrm>
          <a:prstGeom prst="rect">
            <a:avLst/>
          </a:prstGeom>
        </p:spPr>
      </p:pic>
      <p:pic>
        <p:nvPicPr>
          <p:cNvPr id="12" name="Picture 11" descr="A picture containing text, monitor, electronics, display&#10;&#10;Description automatically generated">
            <a:extLst>
              <a:ext uri="{FF2B5EF4-FFF2-40B4-BE49-F238E27FC236}">
                <a16:creationId xmlns:a16="http://schemas.microsoft.com/office/drawing/2014/main" id="{2A90770C-C53B-46E6-9ECE-0AF0F0855B1B}"/>
              </a:ext>
            </a:extLst>
          </p:cNvPr>
          <p:cNvPicPr>
            <a:picLocks noChangeAspect="1"/>
          </p:cNvPicPr>
          <p:nvPr/>
        </p:nvPicPr>
        <p:blipFill>
          <a:blip r:embed="rId2"/>
          <a:stretch>
            <a:fillRect/>
          </a:stretch>
        </p:blipFill>
        <p:spPr>
          <a:xfrm>
            <a:off x="7917358" y="1368071"/>
            <a:ext cx="3089270" cy="3851760"/>
          </a:xfrm>
          <a:prstGeom prst="rect">
            <a:avLst/>
          </a:prstGeom>
        </p:spPr>
      </p:pic>
      <p:pic>
        <p:nvPicPr>
          <p:cNvPr id="6" name="Picture 5">
            <a:extLst>
              <a:ext uri="{FF2B5EF4-FFF2-40B4-BE49-F238E27FC236}">
                <a16:creationId xmlns:a16="http://schemas.microsoft.com/office/drawing/2014/main" id="{10006A04-EF50-4EB2-B3D5-D98F3D0AA669}"/>
              </a:ext>
            </a:extLst>
          </p:cNvPr>
          <p:cNvPicPr>
            <a:picLocks noChangeAspect="1"/>
          </p:cNvPicPr>
          <p:nvPr/>
        </p:nvPicPr>
        <p:blipFill rotWithShape="1">
          <a:blip r:embed="rId4"/>
          <a:srcRect t="1999"/>
          <a:stretch/>
        </p:blipFill>
        <p:spPr>
          <a:xfrm>
            <a:off x="4870804" y="1988587"/>
            <a:ext cx="2449769" cy="2406035"/>
          </a:xfrm>
          <a:prstGeom prst="rect">
            <a:avLst/>
          </a:prstGeom>
        </p:spPr>
      </p:pic>
      <p:pic>
        <p:nvPicPr>
          <p:cNvPr id="5122" name="Picture 2">
            <a:extLst>
              <a:ext uri="{FF2B5EF4-FFF2-40B4-BE49-F238E27FC236}">
                <a16:creationId xmlns:a16="http://schemas.microsoft.com/office/drawing/2014/main" id="{278EF81C-F26A-454F-8B37-1959DD80357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8268655" y="1943086"/>
            <a:ext cx="2379640" cy="250853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5F12FC5-9BD6-4692-8ADF-C2F9388F8C73}"/>
              </a:ext>
            </a:extLst>
          </p:cNvPr>
          <p:cNvSpPr txBox="1"/>
          <p:nvPr/>
        </p:nvSpPr>
        <p:spPr>
          <a:xfrm>
            <a:off x="1545943" y="5313429"/>
            <a:ext cx="2369829" cy="422006"/>
          </a:xfrm>
          <a:prstGeom prst="rect">
            <a:avLst/>
          </a:prstGeom>
          <a:noFill/>
        </p:spPr>
        <p:txBody>
          <a:bodyPr wrap="none" lIns="0" tIns="0" rIns="0" bIns="0" rtlCol="0" anchor="t">
            <a:noAutofit/>
          </a:bodyPr>
          <a:lstStyle/>
          <a:p>
            <a:pPr algn="ctr">
              <a:defRPr/>
            </a:pPr>
            <a:r>
              <a:rPr lang="en-US" altLang="zh-CN" b="1">
                <a:latin typeface="Arial"/>
              </a:rPr>
              <a:t>Left </a:t>
            </a:r>
            <a:endParaRPr lang="en-US">
              <a:ea typeface="+mn-ea"/>
              <a:cs typeface="+mn-cs"/>
            </a:endParaRPr>
          </a:p>
        </p:txBody>
      </p:sp>
      <p:sp>
        <p:nvSpPr>
          <p:cNvPr id="8" name="TextBox 7">
            <a:extLst>
              <a:ext uri="{FF2B5EF4-FFF2-40B4-BE49-F238E27FC236}">
                <a16:creationId xmlns:a16="http://schemas.microsoft.com/office/drawing/2014/main" id="{6BE80E40-6D09-4947-8344-30051903C649}"/>
              </a:ext>
            </a:extLst>
          </p:cNvPr>
          <p:cNvSpPr txBox="1"/>
          <p:nvPr/>
        </p:nvSpPr>
        <p:spPr>
          <a:xfrm>
            <a:off x="4908682" y="5313429"/>
            <a:ext cx="2369829" cy="306049"/>
          </a:xfrm>
          <a:prstGeom prst="rect">
            <a:avLst/>
          </a:prstGeom>
          <a:noFill/>
        </p:spPr>
        <p:txBody>
          <a:bodyPr wrap="none" lIns="0" tIns="0" rIns="0" bIns="0" rtlCol="0" anchor="t">
            <a:noAutofit/>
          </a:bodyPr>
          <a:lstStyle/>
          <a:p>
            <a:pPr marL="0" marR="0" lvl="0" indent="0" algn="ctr" defTabSz="914400">
              <a:lnSpc>
                <a:spcPct val="100000"/>
              </a:lnSpc>
              <a:spcBef>
                <a:spcPts val="0"/>
              </a:spcBef>
              <a:spcAft>
                <a:spcPts val="0"/>
              </a:spcAft>
              <a:buNone/>
              <a:tabLst/>
              <a:defRPr/>
            </a:pPr>
            <a:r>
              <a:rPr lang="en-US" altLang="zh-CN" b="1">
                <a:latin typeface="Arial"/>
              </a:rPr>
              <a:t>Center</a:t>
            </a:r>
            <a:endParaRPr lang="en-US">
              <a:ea typeface="+mn-ea"/>
              <a:cs typeface="+mn-cs"/>
            </a:endParaRPr>
          </a:p>
        </p:txBody>
      </p:sp>
      <p:sp>
        <p:nvSpPr>
          <p:cNvPr id="15" name="TextBox 14">
            <a:extLst>
              <a:ext uri="{FF2B5EF4-FFF2-40B4-BE49-F238E27FC236}">
                <a16:creationId xmlns:a16="http://schemas.microsoft.com/office/drawing/2014/main" id="{9D4D3102-6A9E-4F58-8B7D-D1D3C208B625}"/>
              </a:ext>
            </a:extLst>
          </p:cNvPr>
          <p:cNvSpPr txBox="1"/>
          <p:nvPr/>
        </p:nvSpPr>
        <p:spPr>
          <a:xfrm>
            <a:off x="8279703" y="5313429"/>
            <a:ext cx="2369829" cy="306049"/>
          </a:xfrm>
          <a:prstGeom prst="rect">
            <a:avLst/>
          </a:prstGeom>
          <a:noFill/>
        </p:spPr>
        <p:txBody>
          <a:bodyPr wrap="none" lIns="0" tIns="0" rIns="0" bIns="0" rtlCol="0" anchor="t">
            <a:noAutofit/>
          </a:bodyPr>
          <a:lstStyle/>
          <a:p>
            <a:pPr marL="0" marR="0" lvl="0" indent="0" algn="ctr" defTabSz="914400">
              <a:lnSpc>
                <a:spcPct val="100000"/>
              </a:lnSpc>
              <a:spcBef>
                <a:spcPts val="0"/>
              </a:spcBef>
              <a:spcAft>
                <a:spcPts val="0"/>
              </a:spcAft>
              <a:buNone/>
              <a:tabLst/>
              <a:defRPr/>
            </a:pPr>
            <a:r>
              <a:rPr lang="en-US" altLang="zh-CN" b="1">
                <a:latin typeface="Arial"/>
              </a:rPr>
              <a:t>Right</a:t>
            </a:r>
            <a:endParaRPr lang="en-US">
              <a:ea typeface="+mn-ea"/>
              <a:cs typeface="+mn-cs"/>
            </a:endParaRPr>
          </a:p>
        </p:txBody>
      </p:sp>
    </p:spTree>
    <p:extLst>
      <p:ext uri="{BB962C8B-B14F-4D97-AF65-F5344CB8AC3E}">
        <p14:creationId xmlns:p14="http://schemas.microsoft.com/office/powerpoint/2010/main" val="349751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right)">
                                      <p:cBhvr>
                                        <p:cTn id="7" dur="500"/>
                                        <p:tgtEl>
                                          <p:spTgt spid="5122"/>
                                        </p:tgtEl>
                                      </p:cBhvr>
                                    </p:animEffect>
                                  </p:childTnLst>
                                </p:cTn>
                              </p:par>
                              <p:par>
                                <p:cTn id="8" presetID="22" presetClass="entr" presetSubtype="8" fill="hold"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wipe(left)">
                                      <p:cBhvr>
                                        <p:cTn id="10"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49833" y="1981629"/>
            <a:ext cx="2073600" cy="2520000"/>
          </a:xfrm>
          <a:prstGeom prst="rect">
            <a:avLst/>
          </a:prstGeom>
        </p:spPr>
      </p:pic>
      <p:pic>
        <p:nvPicPr>
          <p:cNvPr id="24" name="Picture 23"/>
          <p:cNvPicPr>
            <a:picLocks noChangeAspect="1"/>
          </p:cNvPicPr>
          <p:nvPr/>
        </p:nvPicPr>
        <p:blipFill>
          <a:blip r:embed="rId3"/>
          <a:stretch>
            <a:fillRect/>
          </a:stretch>
        </p:blipFill>
        <p:spPr>
          <a:xfrm>
            <a:off x="3744599" y="1981629"/>
            <a:ext cx="2067015" cy="2519999"/>
          </a:xfrm>
          <a:prstGeom prst="rect">
            <a:avLst/>
          </a:prstGeom>
        </p:spPr>
      </p:pic>
      <p:sp>
        <p:nvSpPr>
          <p:cNvPr id="7" name="Slide Number Placeholder 6">
            <a:extLst>
              <a:ext uri="{FF2B5EF4-FFF2-40B4-BE49-F238E27FC236}">
                <a16:creationId xmlns:a16="http://schemas.microsoft.com/office/drawing/2014/main" id="{05EF5C59-0693-48E5-B269-6AE7FCA08A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1" i="0" u="none" strike="noStrike" kern="1200" cap="none" spc="0" normalizeH="0" baseline="0" noProof="0">
              <a:ln>
                <a:noFill/>
              </a:ln>
              <a:solidFill>
                <a:srgbClr val="707070"/>
              </a:solidFill>
              <a:effectLst/>
              <a:uLnTx/>
              <a:uFillTx/>
              <a:latin typeface="Arial"/>
              <a:ea typeface="+mn-ea"/>
              <a:cs typeface="+mn-cs"/>
            </a:endParaRPr>
          </a:p>
        </p:txBody>
      </p:sp>
      <p:sp>
        <p:nvSpPr>
          <p:cNvPr id="13" name="TextBox 12"/>
          <p:cNvSpPr txBox="1"/>
          <p:nvPr/>
        </p:nvSpPr>
        <p:spPr>
          <a:xfrm>
            <a:off x="866769" y="4576277"/>
            <a:ext cx="2369829" cy="1018353"/>
          </a:xfrm>
          <a:prstGeom prst="rect">
            <a:avLst/>
          </a:prstGeom>
          <a:noFill/>
        </p:spPr>
        <p:txBody>
          <a:bodyPr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Screen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Lighting off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Interact by touch screen</a:t>
            </a:r>
          </a:p>
        </p:txBody>
      </p:sp>
      <p:sp>
        <p:nvSpPr>
          <p:cNvPr id="14" name="TextBox 13"/>
          <p:cNvSpPr txBox="1"/>
          <p:nvPr/>
        </p:nvSpPr>
        <p:spPr>
          <a:xfrm>
            <a:off x="3490545" y="4571571"/>
            <a:ext cx="2534891" cy="147732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Screen off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Lighting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Heating model: the orange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bar lighting breathing when heating.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The orange lighting on, when indoor temperature meet target temperature. </a:t>
            </a:r>
          </a:p>
        </p:txBody>
      </p:sp>
      <p:sp>
        <p:nvSpPr>
          <p:cNvPr id="15" name="TextBox 14"/>
          <p:cNvSpPr txBox="1"/>
          <p:nvPr/>
        </p:nvSpPr>
        <p:spPr>
          <a:xfrm>
            <a:off x="6205716" y="4577024"/>
            <a:ext cx="2369829" cy="129266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Screen off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Lighting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Cooling model: the blue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a:ea typeface="+mn-ea"/>
                <a:cs typeface="+mn-cs"/>
              </a:rPr>
              <a:t>lighting on, when indoor temperature meet target temperature.</a:t>
            </a:r>
          </a:p>
        </p:txBody>
      </p:sp>
      <p:sp>
        <p:nvSpPr>
          <p:cNvPr id="16" name="TextBox 15"/>
          <p:cNvSpPr txBox="1"/>
          <p:nvPr/>
        </p:nvSpPr>
        <p:spPr>
          <a:xfrm>
            <a:off x="8755824" y="4571571"/>
            <a:ext cx="2369829" cy="984885"/>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Screen off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Arial"/>
                <a:ea typeface="+mn-ea"/>
                <a:cs typeface="+mn-cs"/>
              </a:rPr>
              <a:t>Lighting 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Arial"/>
                <a:ea typeface="+mn-ea"/>
                <a:cs typeface="+mn-cs"/>
              </a:rPr>
              <a:t>Fan model: the white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Arial"/>
                <a:ea typeface="+mn-ea"/>
                <a:cs typeface="+mn-cs"/>
              </a:rPr>
              <a:t>ring on</a:t>
            </a:r>
          </a:p>
        </p:txBody>
      </p:sp>
      <p:sp>
        <p:nvSpPr>
          <p:cNvPr id="3" name="TextBox 2"/>
          <p:cNvSpPr txBox="1"/>
          <p:nvPr/>
        </p:nvSpPr>
        <p:spPr>
          <a:xfrm>
            <a:off x="4007048" y="1564300"/>
            <a:ext cx="1547446" cy="351296"/>
          </a:xfrm>
          <a:prstGeom prst="rect">
            <a:avLst/>
          </a:prstGeom>
          <a:noFill/>
        </p:spPr>
        <p:txBody>
          <a:bodyPr wrap="none" lIns="0" tIns="0" rIns="0" bIns="0"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a:ea typeface="+mn-ea"/>
                <a:cs typeface="+mn-cs"/>
              </a:rPr>
              <a:t>Heating Mode</a:t>
            </a:r>
            <a:endParaRPr lang="en-US">
              <a:ea typeface="+mn-ea"/>
              <a:cs typeface="+mn-cs"/>
            </a:endParaRPr>
          </a:p>
        </p:txBody>
      </p:sp>
      <p:sp>
        <p:nvSpPr>
          <p:cNvPr id="19" name="TextBox 18"/>
          <p:cNvSpPr txBox="1"/>
          <p:nvPr/>
        </p:nvSpPr>
        <p:spPr>
          <a:xfrm>
            <a:off x="6578529" y="1565900"/>
            <a:ext cx="1547446" cy="351296"/>
          </a:xfrm>
          <a:prstGeom prst="rect">
            <a:avLst/>
          </a:prstGeom>
          <a:noFill/>
        </p:spPr>
        <p:txBody>
          <a:bodyPr wrap="none" lIns="0" tIns="0" rIns="0" bIns="0"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a:ea typeface="+mn-ea"/>
                <a:cs typeface="+mn-cs"/>
              </a:rPr>
              <a:t>Cooling Mode</a:t>
            </a:r>
            <a:endParaRPr lang="en-US">
              <a:ea typeface="+mn-ea"/>
              <a:cs typeface="+mn-cs"/>
            </a:endParaRPr>
          </a:p>
        </p:txBody>
      </p:sp>
      <p:sp>
        <p:nvSpPr>
          <p:cNvPr id="20" name="TextBox 19"/>
          <p:cNvSpPr txBox="1"/>
          <p:nvPr/>
        </p:nvSpPr>
        <p:spPr>
          <a:xfrm>
            <a:off x="9132580" y="1565900"/>
            <a:ext cx="1547446" cy="351296"/>
          </a:xfrm>
          <a:prstGeom prst="rect">
            <a:avLst/>
          </a:prstGeom>
          <a:noFill/>
        </p:spPr>
        <p:txBody>
          <a:bodyPr wrap="none" lIns="0" tIns="0" rIns="0" bIns="0"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effectLst/>
                <a:uLnTx/>
                <a:uFillTx/>
                <a:latin typeface="Arial"/>
                <a:ea typeface="+mn-ea"/>
                <a:cs typeface="+mn-cs"/>
              </a:rPr>
              <a:t>Fan only Mode</a:t>
            </a:r>
            <a:endParaRPr lang="en-US">
              <a:ea typeface="+mn-ea"/>
              <a:cs typeface="+mn-cs"/>
            </a:endParaRPr>
          </a:p>
        </p:txBody>
      </p:sp>
      <p:sp>
        <p:nvSpPr>
          <p:cNvPr id="22" name="Title 11"/>
          <p:cNvSpPr txBox="1">
            <a:spLocks/>
          </p:cNvSpPr>
          <p:nvPr/>
        </p:nvSpPr>
        <p:spPr>
          <a:xfrm>
            <a:off x="495299" y="495299"/>
            <a:ext cx="11201401" cy="869365"/>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200" kern="1200" cap="all" baseline="0">
                <a:solidFill>
                  <a:schemeClr val="tx1"/>
                </a:solidFill>
                <a:latin typeface="+mj-lt"/>
                <a:ea typeface="+mj-ea"/>
                <a:cs typeface="+mj-cs"/>
              </a:defRPr>
            </a:lvl1pPr>
          </a:lstStyle>
          <a:p>
            <a:pPr>
              <a:defRPr/>
            </a:pPr>
            <a:r>
              <a:rPr kumimoji="0" lang="en-US" sz="3200" b="0" i="0" u="none" strike="noStrike" kern="1200" cap="all" spc="0" normalizeH="0" baseline="0" noProof="0">
                <a:ln>
                  <a:noFill/>
                </a:ln>
                <a:effectLst/>
                <a:uLnTx/>
                <a:uFillTx/>
                <a:latin typeface="Arial Black"/>
                <a:ea typeface="+mj-ea"/>
                <a:cs typeface="+mj-cs"/>
              </a:rPr>
              <a:t>Guided tour</a:t>
            </a:r>
            <a:r>
              <a:rPr lang="en-US">
                <a:latin typeface="Arial Black"/>
              </a:rPr>
              <a:t> - </a:t>
            </a:r>
            <a:endParaRPr kumimoji="0" lang="en-US" sz="3200" b="0" i="0" u="none" strike="noStrike" kern="1200" cap="all" spc="0" normalizeH="0" baseline="0" noProof="0">
              <a:ln>
                <a:noFill/>
              </a:ln>
              <a:effectLst/>
              <a:uLnTx/>
              <a:uFillTx/>
              <a:latin typeface="Arial Black"/>
              <a:ea typeface="+mj-ea"/>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all" spc="0" normalizeH="0" baseline="0" noProof="0">
                <a:ln>
                  <a:noFill/>
                </a:ln>
                <a:effectLst/>
                <a:uLnTx/>
                <a:uFillTx/>
                <a:latin typeface="Arial Black"/>
                <a:ea typeface="+mj-ea"/>
                <a:cs typeface="+mj-cs"/>
              </a:rPr>
              <a:t>customized discrete home Screen</a:t>
            </a:r>
            <a:endParaRPr lang="en-US" sz="2800" b="0" i="0" u="none" strike="noStrike" kern="1200" cap="all" spc="0" normalizeH="0" baseline="0" noProof="0">
              <a:ln>
                <a:noFill/>
              </a:ln>
              <a:effectLst/>
              <a:uLnTx/>
              <a:uFillTx/>
              <a:latin typeface="Arial Black"/>
            </a:endParaRPr>
          </a:p>
        </p:txBody>
      </p:sp>
      <p:sp>
        <p:nvSpPr>
          <p:cNvPr id="26" name="TextBox 25"/>
          <p:cNvSpPr txBox="1"/>
          <p:nvPr/>
        </p:nvSpPr>
        <p:spPr>
          <a:xfrm>
            <a:off x="495299" y="929352"/>
            <a:ext cx="8074141" cy="343014"/>
          </a:xfrm>
          <a:prstGeom prst="rect">
            <a:avLst/>
          </a:prstGeom>
          <a:noFill/>
        </p:spPr>
        <p:txBody>
          <a:bodyPr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Arial"/>
              <a:ea typeface="+mn-ea"/>
              <a:cs typeface="+mn-cs"/>
            </a:endParaRPr>
          </a:p>
        </p:txBody>
      </p:sp>
      <p:pic>
        <p:nvPicPr>
          <p:cNvPr id="17" name="Picture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2356" y="1981629"/>
            <a:ext cx="2073600" cy="2520000"/>
          </a:xfrm>
          <a:prstGeom prst="rect">
            <a:avLst/>
          </a:prstGeom>
        </p:spPr>
      </p:pic>
      <p:pic>
        <p:nvPicPr>
          <p:cNvPr id="25" name="Picture 24"/>
          <p:cNvPicPr>
            <a:picLocks noChangeAspect="1"/>
          </p:cNvPicPr>
          <p:nvPr/>
        </p:nvPicPr>
        <p:blipFill>
          <a:blip r:embed="rId4"/>
          <a:stretch>
            <a:fillRect/>
          </a:stretch>
        </p:blipFill>
        <p:spPr>
          <a:xfrm>
            <a:off x="6347122" y="1981629"/>
            <a:ext cx="2067014" cy="2519999"/>
          </a:xfrm>
          <a:prstGeom prst="rect">
            <a:avLst/>
          </a:prstGeom>
        </p:spPr>
      </p:pic>
      <p:pic>
        <p:nvPicPr>
          <p:cNvPr id="27" name="Picture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66956" y="1981629"/>
            <a:ext cx="2073600" cy="2520000"/>
          </a:xfrm>
          <a:prstGeom prst="rect">
            <a:avLst/>
          </a:prstGeom>
        </p:spPr>
      </p:pic>
      <p:pic>
        <p:nvPicPr>
          <p:cNvPr id="28" name="Picture 27"/>
          <p:cNvPicPr>
            <a:picLocks noChangeAspect="1"/>
          </p:cNvPicPr>
          <p:nvPr/>
        </p:nvPicPr>
        <p:blipFill>
          <a:blip r:embed="rId5"/>
          <a:stretch>
            <a:fillRect/>
          </a:stretch>
        </p:blipFill>
        <p:spPr>
          <a:xfrm>
            <a:off x="8861722" y="1981630"/>
            <a:ext cx="2067014" cy="2519997"/>
          </a:xfrm>
          <a:prstGeom prst="rect">
            <a:avLst/>
          </a:prstGeom>
        </p:spPr>
      </p:pic>
      <p:grpSp>
        <p:nvGrpSpPr>
          <p:cNvPr id="21" name="Group 20">
            <a:extLst>
              <a:ext uri="{FF2B5EF4-FFF2-40B4-BE49-F238E27FC236}">
                <a16:creationId xmlns:a16="http://schemas.microsoft.com/office/drawing/2014/main" id="{904A1E09-6A7F-4B47-9C11-1F7A949012F1}"/>
              </a:ext>
            </a:extLst>
          </p:cNvPr>
          <p:cNvGrpSpPr>
            <a:grpSpLocks noChangeAspect="1"/>
          </p:cNvGrpSpPr>
          <p:nvPr/>
        </p:nvGrpSpPr>
        <p:grpSpPr>
          <a:xfrm>
            <a:off x="1048396" y="1981628"/>
            <a:ext cx="2006574" cy="2501568"/>
            <a:chOff x="9946622" y="3289548"/>
            <a:chExt cx="2021359" cy="2520000"/>
          </a:xfrm>
        </p:grpSpPr>
        <p:pic>
          <p:nvPicPr>
            <p:cNvPr id="29" name="Picture 28">
              <a:extLst>
                <a:ext uri="{FF2B5EF4-FFF2-40B4-BE49-F238E27FC236}">
                  <a16:creationId xmlns:a16="http://schemas.microsoft.com/office/drawing/2014/main" id="{F0FCCB08-D797-453F-8A27-72332281815D}"/>
                </a:ext>
              </a:extLst>
            </p:cNvPr>
            <p:cNvPicPr>
              <a:picLocks noChangeAspect="1"/>
            </p:cNvPicPr>
            <p:nvPr/>
          </p:nvPicPr>
          <p:blipFill>
            <a:blip r:embed="rId6"/>
            <a:stretch>
              <a:fillRect/>
            </a:stretch>
          </p:blipFill>
          <p:spPr>
            <a:xfrm>
              <a:off x="9946622" y="3289548"/>
              <a:ext cx="2021359" cy="2520000"/>
            </a:xfrm>
            <a:prstGeom prst="rect">
              <a:avLst/>
            </a:prstGeom>
          </p:spPr>
        </p:pic>
        <p:pic>
          <p:nvPicPr>
            <p:cNvPr id="30" name="Picture 29">
              <a:extLst>
                <a:ext uri="{FF2B5EF4-FFF2-40B4-BE49-F238E27FC236}">
                  <a16:creationId xmlns:a16="http://schemas.microsoft.com/office/drawing/2014/main" id="{D5BAA0BD-A12F-451C-91A1-13A5CE812711}"/>
                </a:ext>
              </a:extLst>
            </p:cNvPr>
            <p:cNvPicPr>
              <a:picLocks noChangeAspect="1"/>
            </p:cNvPicPr>
            <p:nvPr/>
          </p:nvPicPr>
          <p:blipFill>
            <a:blip r:embed="rId7"/>
            <a:stretch>
              <a:fillRect/>
            </a:stretch>
          </p:blipFill>
          <p:spPr>
            <a:xfrm>
              <a:off x="10181752" y="3665512"/>
              <a:ext cx="1551099" cy="1551099"/>
            </a:xfrm>
            <a:prstGeom prst="rect">
              <a:avLst/>
            </a:prstGeom>
          </p:spPr>
        </p:pic>
      </p:grpSp>
    </p:spTree>
    <p:extLst>
      <p:ext uri="{BB962C8B-B14F-4D97-AF65-F5344CB8AC3E}">
        <p14:creationId xmlns:p14="http://schemas.microsoft.com/office/powerpoint/2010/main" val="398512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childTnLst>
                          </p:cTn>
                        </p:par>
                        <p:par>
                          <p:cTn id="8" fill="hold">
                            <p:stCondLst>
                              <p:cond delay="1000"/>
                            </p:stCondLst>
                            <p:childTnLst>
                              <p:par>
                                <p:cTn id="9" presetID="10" presetClass="exit" presetSubtype="0" fill="hold" nodeType="afterEffect">
                                  <p:stCondLst>
                                    <p:cond delay="0"/>
                                  </p:stCondLst>
                                  <p:childTnLst>
                                    <p:animEffect transition="out" filter="fade">
                                      <p:cBhvr>
                                        <p:cTn id="10" dur="1000"/>
                                        <p:tgtEl>
                                          <p:spTgt spid="24"/>
                                        </p:tgtEl>
                                      </p:cBhvr>
                                    </p:animEffect>
                                    <p:set>
                                      <p:cBhvr>
                                        <p:cTn id="11" dur="1" fill="hold">
                                          <p:stCondLst>
                                            <p:cond delay="999"/>
                                          </p:stCondLst>
                                        </p:cTn>
                                        <p:tgtEl>
                                          <p:spTgt spid="24"/>
                                        </p:tgtEl>
                                        <p:attrNameLst>
                                          <p:attrName>style.visibility</p:attrName>
                                        </p:attrNameLst>
                                      </p:cBhvr>
                                      <p:to>
                                        <p:strVal val="hidden"/>
                                      </p:to>
                                    </p:se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childTnLst>
                                </p:cTn>
                              </p:par>
                            </p:childTnLst>
                          </p:cTn>
                        </p:par>
                        <p:par>
                          <p:cTn id="16" fill="hold">
                            <p:stCondLst>
                              <p:cond delay="3000"/>
                            </p:stCondLst>
                            <p:childTnLst>
                              <p:par>
                                <p:cTn id="17" presetID="10" presetClass="exit" presetSubtype="0" fill="hold" nodeType="afterEffect">
                                  <p:stCondLst>
                                    <p:cond delay="0"/>
                                  </p:stCondLst>
                                  <p:childTnLst>
                                    <p:animEffect transition="out" filter="fade">
                                      <p:cBhvr>
                                        <p:cTn id="18" dur="1000"/>
                                        <p:tgtEl>
                                          <p:spTgt spid="24"/>
                                        </p:tgtEl>
                                      </p:cBhvr>
                                    </p:animEffect>
                                    <p:set>
                                      <p:cBhvr>
                                        <p:cTn id="19" dur="1" fill="hold">
                                          <p:stCondLst>
                                            <p:cond delay="999"/>
                                          </p:stCondLst>
                                        </p:cTn>
                                        <p:tgtEl>
                                          <p:spTgt spid="24"/>
                                        </p:tgtEl>
                                        <p:attrNameLst>
                                          <p:attrName>style.visibility</p:attrName>
                                        </p:attrNameLst>
                                      </p:cBhvr>
                                      <p:to>
                                        <p:strVal val="hidden"/>
                                      </p:to>
                                    </p:se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childTnLst>
                                </p:cTn>
                              </p:par>
                            </p:childTnLst>
                          </p:cTn>
                        </p:par>
                        <p:par>
                          <p:cTn id="28" fill="hold">
                            <p:stCondLst>
                              <p:cond delay="6000"/>
                            </p:stCondLst>
                            <p:childTnLst>
                              <p:par>
                                <p:cTn id="29" presetID="10" presetClass="exit" presetSubtype="0" fill="hold" nodeType="afterEffect">
                                  <p:stCondLst>
                                    <p:cond delay="0"/>
                                  </p:stCondLst>
                                  <p:childTnLst>
                                    <p:animEffect transition="out" filter="fade">
                                      <p:cBhvr>
                                        <p:cTn id="30" dur="1000"/>
                                        <p:tgtEl>
                                          <p:spTgt spid="25"/>
                                        </p:tgtEl>
                                      </p:cBhvr>
                                    </p:animEffect>
                                    <p:set>
                                      <p:cBhvr>
                                        <p:cTn id="31" dur="1" fill="hold">
                                          <p:stCondLst>
                                            <p:cond delay="999"/>
                                          </p:stCondLst>
                                        </p:cTn>
                                        <p:tgtEl>
                                          <p:spTgt spid="25"/>
                                        </p:tgtEl>
                                        <p:attrNameLst>
                                          <p:attrName>style.visibility</p:attrName>
                                        </p:attrNameLst>
                                      </p:cBhvr>
                                      <p:to>
                                        <p:strVal val="hidden"/>
                                      </p:to>
                                    </p:se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childTnLst>
                                </p:cTn>
                              </p:par>
                            </p:childTnLst>
                          </p:cTn>
                        </p:par>
                        <p:par>
                          <p:cTn id="36" fill="hold">
                            <p:stCondLst>
                              <p:cond delay="8000"/>
                            </p:stCondLst>
                            <p:childTnLst>
                              <p:par>
                                <p:cTn id="37" presetID="10" presetClass="exit" presetSubtype="0" fill="hold" nodeType="afterEffect">
                                  <p:stCondLst>
                                    <p:cond delay="0"/>
                                  </p:stCondLst>
                                  <p:childTnLst>
                                    <p:animEffect transition="out" filter="fade">
                                      <p:cBhvr>
                                        <p:cTn id="38" dur="1000"/>
                                        <p:tgtEl>
                                          <p:spTgt spid="25"/>
                                        </p:tgtEl>
                                      </p:cBhvr>
                                    </p:animEffect>
                                    <p:set>
                                      <p:cBhvr>
                                        <p:cTn id="39" dur="1" fill="hold">
                                          <p:stCondLst>
                                            <p:cond delay="999"/>
                                          </p:stCondLst>
                                        </p:cTn>
                                        <p:tgtEl>
                                          <p:spTgt spid="25"/>
                                        </p:tgtEl>
                                        <p:attrNameLst>
                                          <p:attrName>style.visibility</p:attrName>
                                        </p:attrNameLst>
                                      </p:cBhvr>
                                      <p:to>
                                        <p:strVal val="hidden"/>
                                      </p:to>
                                    </p:se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0EA2AAA0-9A9B-46DA-84CD-A0F4BC2DBEDB}"/>
              </a:ext>
            </a:extLst>
          </p:cNvPr>
          <p:cNvPicPr>
            <a:picLocks noChangeAspect="1"/>
          </p:cNvPicPr>
          <p:nvPr/>
        </p:nvPicPr>
        <p:blipFill>
          <a:blip r:embed="rId2"/>
          <a:stretch>
            <a:fillRect/>
          </a:stretch>
        </p:blipFill>
        <p:spPr>
          <a:xfrm>
            <a:off x="7033212" y="197725"/>
            <a:ext cx="4420358" cy="5510797"/>
          </a:xfrm>
          <a:prstGeom prst="rect">
            <a:avLst/>
          </a:prstGeom>
        </p:spPr>
      </p:pic>
      <p:sp>
        <p:nvSpPr>
          <p:cNvPr id="2" name="Title 1">
            <a:extLst>
              <a:ext uri="{FF2B5EF4-FFF2-40B4-BE49-F238E27FC236}">
                <a16:creationId xmlns:a16="http://schemas.microsoft.com/office/drawing/2014/main" id="{486437FB-4052-4D8E-8ACC-FC3DCF638C8B}"/>
              </a:ext>
            </a:extLst>
          </p:cNvPr>
          <p:cNvSpPr>
            <a:spLocks noGrp="1"/>
          </p:cNvSpPr>
          <p:nvPr>
            <p:ph type="title"/>
          </p:nvPr>
        </p:nvSpPr>
        <p:spPr>
          <a:xfrm>
            <a:off x="495299" y="495300"/>
            <a:ext cx="6340508" cy="574561"/>
          </a:xfrm>
        </p:spPr>
        <p:txBody>
          <a:bodyPr/>
          <a:lstStyle/>
          <a:p>
            <a:pPr>
              <a:spcBef>
                <a:spcPts val="0"/>
              </a:spcBef>
              <a:spcAft>
                <a:spcPts val="600"/>
              </a:spcAft>
            </a:pPr>
            <a:r>
              <a:rPr lang="en-US" b="1">
                <a:latin typeface="Honeywell Sans Web Black"/>
              </a:rPr>
              <a:t>Contractor </a:t>
            </a:r>
            <a:br>
              <a:rPr lang="en-US" b="1">
                <a:latin typeface="Honeywell Sans Web Black"/>
              </a:rPr>
            </a:br>
            <a:r>
              <a:rPr lang="en-US" b="1">
                <a:latin typeface="Honeywell Sans Web Black"/>
              </a:rPr>
              <a:t>Setup wizard</a:t>
            </a:r>
            <a:br>
              <a:rPr lang="en-US"/>
            </a:br>
            <a:r>
              <a:rPr lang="en-US">
                <a:latin typeface="Honeywell Sans Web"/>
              </a:rPr>
              <a:t> </a:t>
            </a:r>
            <a:br>
              <a:rPr lang="en-US"/>
            </a:br>
            <a:endParaRPr lang="en-US"/>
          </a:p>
        </p:txBody>
      </p:sp>
      <p:sp>
        <p:nvSpPr>
          <p:cNvPr id="4" name="Slide Number Placeholder 3">
            <a:extLst>
              <a:ext uri="{FF2B5EF4-FFF2-40B4-BE49-F238E27FC236}">
                <a16:creationId xmlns:a16="http://schemas.microsoft.com/office/drawing/2014/main" id="{FD67CDB2-58C0-4033-9692-C1B7D4E08321}"/>
              </a:ext>
            </a:extLst>
          </p:cNvPr>
          <p:cNvSpPr>
            <a:spLocks noGrp="1"/>
          </p:cNvSpPr>
          <p:nvPr>
            <p:ph type="sldNum" sz="quarter" idx="12"/>
          </p:nvPr>
        </p:nvSpPr>
        <p:spPr/>
        <p:txBody>
          <a:bodyPr/>
          <a:lstStyle/>
          <a:p>
            <a:fld id="{7B94EC18-1D2B-4535-B738-0E53AFE26620}" type="slidenum">
              <a:rPr lang="en-US" smtClean="0"/>
              <a:t>7</a:t>
            </a:fld>
            <a:endParaRPr lang="en-US"/>
          </a:p>
        </p:txBody>
      </p:sp>
      <p:sp>
        <p:nvSpPr>
          <p:cNvPr id="6" name="Text Placeholder 5">
            <a:extLst>
              <a:ext uri="{FF2B5EF4-FFF2-40B4-BE49-F238E27FC236}">
                <a16:creationId xmlns:a16="http://schemas.microsoft.com/office/drawing/2014/main" id="{ADE55393-6992-44B2-AFDB-25C2DAD74FE7}"/>
              </a:ext>
            </a:extLst>
          </p:cNvPr>
          <p:cNvSpPr>
            <a:spLocks noGrp="1"/>
          </p:cNvSpPr>
          <p:nvPr>
            <p:ph type="body" sz="quarter" idx="16"/>
          </p:nvPr>
        </p:nvSpPr>
        <p:spPr/>
        <p:txBody>
          <a:bodyPr/>
          <a:lstStyle/>
          <a:p>
            <a:r>
              <a:rPr lang="en-US">
                <a:latin typeface="Honeywell Sans" panose="02010503040101060203" pitchFamily="50" charset="0"/>
              </a:rPr>
              <a:t>Simple</a:t>
            </a:r>
            <a:r>
              <a:rPr lang="en-US"/>
              <a:t> Setup</a:t>
            </a:r>
          </a:p>
        </p:txBody>
      </p:sp>
      <p:pic>
        <p:nvPicPr>
          <p:cNvPr id="28" name="Picture 27">
            <a:extLst>
              <a:ext uri="{FF2B5EF4-FFF2-40B4-BE49-F238E27FC236}">
                <a16:creationId xmlns:a16="http://schemas.microsoft.com/office/drawing/2014/main" id="{98020FE1-C719-4ABE-A82F-9ED38B3994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539886" y="1016485"/>
            <a:ext cx="3427460" cy="3367340"/>
          </a:xfrm>
          <a:prstGeom prst="rect">
            <a:avLst/>
          </a:prstGeom>
        </p:spPr>
      </p:pic>
      <p:pic>
        <p:nvPicPr>
          <p:cNvPr id="8" name="Picture 7" descr="A screen shot of a smart phone&#10;&#10;Description automatically generated">
            <a:extLst>
              <a:ext uri="{FF2B5EF4-FFF2-40B4-BE49-F238E27FC236}">
                <a16:creationId xmlns:a16="http://schemas.microsoft.com/office/drawing/2014/main" id="{60EEE387-E1BF-4875-B80B-BA8A5A916F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9024" y="1026698"/>
            <a:ext cx="3346914" cy="3346914"/>
          </a:xfrm>
          <a:prstGeom prst="rect">
            <a:avLst/>
          </a:prstGeom>
        </p:spPr>
      </p:pic>
      <p:pic>
        <p:nvPicPr>
          <p:cNvPr id="29" name="Picture 28">
            <a:extLst>
              <a:ext uri="{FF2B5EF4-FFF2-40B4-BE49-F238E27FC236}">
                <a16:creationId xmlns:a16="http://schemas.microsoft.com/office/drawing/2014/main" id="{694FA41D-5D79-499E-9BED-DCC8B18D29C3}"/>
              </a:ext>
            </a:extLst>
          </p:cNvPr>
          <p:cNvPicPr>
            <a:picLocks noChangeAspect="1"/>
          </p:cNvPicPr>
          <p:nvPr/>
        </p:nvPicPr>
        <p:blipFill>
          <a:blip r:embed="rId5"/>
          <a:stretch>
            <a:fillRect/>
          </a:stretch>
        </p:blipFill>
        <p:spPr>
          <a:xfrm>
            <a:off x="7581977" y="1026698"/>
            <a:ext cx="3349999" cy="3357127"/>
          </a:xfrm>
          <a:prstGeom prst="rect">
            <a:avLst/>
          </a:prstGeom>
        </p:spPr>
      </p:pic>
      <p:pic>
        <p:nvPicPr>
          <p:cNvPr id="31" name="Picture 30">
            <a:extLst>
              <a:ext uri="{FF2B5EF4-FFF2-40B4-BE49-F238E27FC236}">
                <a16:creationId xmlns:a16="http://schemas.microsoft.com/office/drawing/2014/main" id="{9A10ADE1-65AC-4EC1-A293-9BFA4CECCE19}"/>
              </a:ext>
            </a:extLst>
          </p:cNvPr>
          <p:cNvPicPr>
            <a:picLocks noChangeAspect="1"/>
          </p:cNvPicPr>
          <p:nvPr/>
        </p:nvPicPr>
        <p:blipFill>
          <a:blip r:embed="rId6"/>
          <a:stretch>
            <a:fillRect/>
          </a:stretch>
        </p:blipFill>
        <p:spPr>
          <a:xfrm>
            <a:off x="7597855" y="1021252"/>
            <a:ext cx="3325087" cy="3367535"/>
          </a:xfrm>
          <a:prstGeom prst="rect">
            <a:avLst/>
          </a:prstGeom>
        </p:spPr>
      </p:pic>
      <p:pic>
        <p:nvPicPr>
          <p:cNvPr id="32" name="Picture 31">
            <a:extLst>
              <a:ext uri="{FF2B5EF4-FFF2-40B4-BE49-F238E27FC236}">
                <a16:creationId xmlns:a16="http://schemas.microsoft.com/office/drawing/2014/main" id="{C1DE5913-7184-4248-8165-A7695E624FB8}"/>
              </a:ext>
            </a:extLst>
          </p:cNvPr>
          <p:cNvPicPr>
            <a:picLocks noChangeAspect="1"/>
          </p:cNvPicPr>
          <p:nvPr/>
        </p:nvPicPr>
        <p:blipFill>
          <a:blip r:embed="rId7"/>
          <a:stretch>
            <a:fillRect/>
          </a:stretch>
        </p:blipFill>
        <p:spPr>
          <a:xfrm>
            <a:off x="7574331" y="999474"/>
            <a:ext cx="3346266" cy="3367535"/>
          </a:xfrm>
          <a:prstGeom prst="rect">
            <a:avLst/>
          </a:prstGeom>
        </p:spPr>
      </p:pic>
      <p:pic>
        <p:nvPicPr>
          <p:cNvPr id="33" name="Picture 32">
            <a:extLst>
              <a:ext uri="{FF2B5EF4-FFF2-40B4-BE49-F238E27FC236}">
                <a16:creationId xmlns:a16="http://schemas.microsoft.com/office/drawing/2014/main" id="{84438AED-9B0B-4207-9632-78CF3540850F}"/>
              </a:ext>
            </a:extLst>
          </p:cNvPr>
          <p:cNvPicPr>
            <a:picLocks noChangeAspect="1"/>
          </p:cNvPicPr>
          <p:nvPr/>
        </p:nvPicPr>
        <p:blipFill>
          <a:blip r:embed="rId8"/>
          <a:stretch>
            <a:fillRect/>
          </a:stretch>
        </p:blipFill>
        <p:spPr>
          <a:xfrm>
            <a:off x="7566558" y="1002341"/>
            <a:ext cx="3332236" cy="3367535"/>
          </a:xfrm>
          <a:prstGeom prst="rect">
            <a:avLst/>
          </a:prstGeom>
        </p:spPr>
      </p:pic>
      <p:pic>
        <p:nvPicPr>
          <p:cNvPr id="34" name="Picture 33">
            <a:extLst>
              <a:ext uri="{FF2B5EF4-FFF2-40B4-BE49-F238E27FC236}">
                <a16:creationId xmlns:a16="http://schemas.microsoft.com/office/drawing/2014/main" id="{EFDA72CE-5BDE-4E17-8324-4716A8CBF350}"/>
              </a:ext>
            </a:extLst>
          </p:cNvPr>
          <p:cNvPicPr>
            <a:picLocks noChangeAspect="1"/>
          </p:cNvPicPr>
          <p:nvPr/>
        </p:nvPicPr>
        <p:blipFill>
          <a:blip r:embed="rId9"/>
          <a:stretch>
            <a:fillRect/>
          </a:stretch>
        </p:blipFill>
        <p:spPr>
          <a:xfrm>
            <a:off x="7538860" y="1006749"/>
            <a:ext cx="3367536" cy="3367536"/>
          </a:xfrm>
          <a:prstGeom prst="rect">
            <a:avLst/>
          </a:prstGeom>
        </p:spPr>
      </p:pic>
      <p:pic>
        <p:nvPicPr>
          <p:cNvPr id="35" name="Picture 34">
            <a:extLst>
              <a:ext uri="{FF2B5EF4-FFF2-40B4-BE49-F238E27FC236}">
                <a16:creationId xmlns:a16="http://schemas.microsoft.com/office/drawing/2014/main" id="{3AC3D402-1E3C-413A-BDB9-BFD512BEAC77}"/>
              </a:ext>
            </a:extLst>
          </p:cNvPr>
          <p:cNvPicPr>
            <a:picLocks noChangeAspect="1"/>
          </p:cNvPicPr>
          <p:nvPr/>
        </p:nvPicPr>
        <p:blipFill>
          <a:blip r:embed="rId10"/>
          <a:stretch>
            <a:fillRect/>
          </a:stretch>
        </p:blipFill>
        <p:spPr>
          <a:xfrm>
            <a:off x="7538860" y="1007274"/>
            <a:ext cx="3367536" cy="3367536"/>
          </a:xfrm>
          <a:prstGeom prst="rect">
            <a:avLst/>
          </a:prstGeom>
        </p:spPr>
      </p:pic>
      <p:pic>
        <p:nvPicPr>
          <p:cNvPr id="36" name="Picture 35">
            <a:extLst>
              <a:ext uri="{FF2B5EF4-FFF2-40B4-BE49-F238E27FC236}">
                <a16:creationId xmlns:a16="http://schemas.microsoft.com/office/drawing/2014/main" id="{71262D6B-EC57-49D8-A130-E851E6897AFF}"/>
              </a:ext>
            </a:extLst>
          </p:cNvPr>
          <p:cNvPicPr>
            <a:picLocks noChangeAspect="1"/>
          </p:cNvPicPr>
          <p:nvPr/>
        </p:nvPicPr>
        <p:blipFill>
          <a:blip r:embed="rId11"/>
          <a:stretch>
            <a:fillRect/>
          </a:stretch>
        </p:blipFill>
        <p:spPr>
          <a:xfrm>
            <a:off x="7556040" y="1007482"/>
            <a:ext cx="3332236" cy="3367460"/>
          </a:xfrm>
          <a:prstGeom prst="rect">
            <a:avLst/>
          </a:prstGeom>
        </p:spPr>
      </p:pic>
      <p:grpSp>
        <p:nvGrpSpPr>
          <p:cNvPr id="7" name="Group 6">
            <a:extLst>
              <a:ext uri="{FF2B5EF4-FFF2-40B4-BE49-F238E27FC236}">
                <a16:creationId xmlns:a16="http://schemas.microsoft.com/office/drawing/2014/main" id="{D91B47BC-BCCC-4FC4-BC62-8F32947308AF}"/>
              </a:ext>
            </a:extLst>
          </p:cNvPr>
          <p:cNvGrpSpPr/>
          <p:nvPr/>
        </p:nvGrpSpPr>
        <p:grpSpPr>
          <a:xfrm>
            <a:off x="7525506" y="1015696"/>
            <a:ext cx="3353718" cy="3382487"/>
            <a:chOff x="4339437" y="939411"/>
            <a:chExt cx="3438044" cy="3459989"/>
          </a:xfrm>
        </p:grpSpPr>
        <p:pic>
          <p:nvPicPr>
            <p:cNvPr id="37" name="Picture 36">
              <a:extLst>
                <a:ext uri="{FF2B5EF4-FFF2-40B4-BE49-F238E27FC236}">
                  <a16:creationId xmlns:a16="http://schemas.microsoft.com/office/drawing/2014/main" id="{B310C0D3-6808-449F-A087-D4FA3B485AF6}"/>
                </a:ext>
              </a:extLst>
            </p:cNvPr>
            <p:cNvPicPr>
              <a:picLocks noChangeAspect="1"/>
            </p:cNvPicPr>
            <p:nvPr/>
          </p:nvPicPr>
          <p:blipFill>
            <a:blip r:embed="rId12"/>
            <a:stretch>
              <a:fillRect/>
            </a:stretch>
          </p:blipFill>
          <p:spPr>
            <a:xfrm>
              <a:off x="4339437" y="939411"/>
              <a:ext cx="3438044" cy="3459989"/>
            </a:xfrm>
            <a:prstGeom prst="rect">
              <a:avLst/>
            </a:prstGeom>
          </p:spPr>
        </p:pic>
        <p:pic>
          <p:nvPicPr>
            <p:cNvPr id="5" name="Picture 4">
              <a:extLst>
                <a:ext uri="{FF2B5EF4-FFF2-40B4-BE49-F238E27FC236}">
                  <a16:creationId xmlns:a16="http://schemas.microsoft.com/office/drawing/2014/main" id="{BA4954AB-42C4-4B14-B0D1-C4C0E930CD0E}"/>
                </a:ext>
              </a:extLst>
            </p:cNvPr>
            <p:cNvPicPr>
              <a:picLocks noChangeAspect="1"/>
            </p:cNvPicPr>
            <p:nvPr/>
          </p:nvPicPr>
          <p:blipFill>
            <a:blip r:embed="rId13"/>
            <a:stretch>
              <a:fillRect/>
            </a:stretch>
          </p:blipFill>
          <p:spPr>
            <a:xfrm>
              <a:off x="4467652" y="2021885"/>
              <a:ext cx="3192426" cy="647520"/>
            </a:xfrm>
            <a:prstGeom prst="rect">
              <a:avLst/>
            </a:prstGeom>
          </p:spPr>
        </p:pic>
      </p:grpSp>
      <p:pic>
        <p:nvPicPr>
          <p:cNvPr id="38" name="Picture 37">
            <a:extLst>
              <a:ext uri="{FF2B5EF4-FFF2-40B4-BE49-F238E27FC236}">
                <a16:creationId xmlns:a16="http://schemas.microsoft.com/office/drawing/2014/main" id="{8C73618F-299B-4AF8-9CDD-0593B96804B3}"/>
              </a:ext>
            </a:extLst>
          </p:cNvPr>
          <p:cNvPicPr>
            <a:picLocks noChangeAspect="1"/>
          </p:cNvPicPr>
          <p:nvPr/>
        </p:nvPicPr>
        <p:blipFill>
          <a:blip r:embed="rId14"/>
          <a:stretch>
            <a:fillRect/>
          </a:stretch>
        </p:blipFill>
        <p:spPr>
          <a:xfrm>
            <a:off x="7571361" y="1015726"/>
            <a:ext cx="3285694" cy="3341619"/>
          </a:xfrm>
          <a:prstGeom prst="rect">
            <a:avLst/>
          </a:prstGeom>
        </p:spPr>
      </p:pic>
      <p:pic>
        <p:nvPicPr>
          <p:cNvPr id="39" name="Picture 38">
            <a:extLst>
              <a:ext uri="{FF2B5EF4-FFF2-40B4-BE49-F238E27FC236}">
                <a16:creationId xmlns:a16="http://schemas.microsoft.com/office/drawing/2014/main" id="{6378A431-41EA-41C7-85B1-16A3A25F6751}"/>
              </a:ext>
            </a:extLst>
          </p:cNvPr>
          <p:cNvPicPr>
            <a:picLocks noChangeAspect="1"/>
          </p:cNvPicPr>
          <p:nvPr/>
        </p:nvPicPr>
        <p:blipFill>
          <a:blip r:embed="rId15"/>
          <a:stretch>
            <a:fillRect/>
          </a:stretch>
        </p:blipFill>
        <p:spPr>
          <a:xfrm>
            <a:off x="7562309" y="1061120"/>
            <a:ext cx="3302152" cy="3267465"/>
          </a:xfrm>
          <a:prstGeom prst="rect">
            <a:avLst/>
          </a:prstGeom>
        </p:spPr>
      </p:pic>
      <p:pic>
        <p:nvPicPr>
          <p:cNvPr id="40" name="Picture 39">
            <a:extLst>
              <a:ext uri="{FF2B5EF4-FFF2-40B4-BE49-F238E27FC236}">
                <a16:creationId xmlns:a16="http://schemas.microsoft.com/office/drawing/2014/main" id="{1BEDBDB2-7BE3-4C29-AA49-FF1DFC6342DD}"/>
              </a:ext>
            </a:extLst>
          </p:cNvPr>
          <p:cNvPicPr>
            <a:picLocks noChangeAspect="1"/>
          </p:cNvPicPr>
          <p:nvPr/>
        </p:nvPicPr>
        <p:blipFill>
          <a:blip r:embed="rId16"/>
          <a:stretch>
            <a:fillRect/>
          </a:stretch>
        </p:blipFill>
        <p:spPr>
          <a:xfrm>
            <a:off x="7538865" y="1069861"/>
            <a:ext cx="3302152" cy="3309149"/>
          </a:xfrm>
          <a:prstGeom prst="rect">
            <a:avLst/>
          </a:prstGeom>
        </p:spPr>
      </p:pic>
      <p:pic>
        <p:nvPicPr>
          <p:cNvPr id="41" name="Picture 40">
            <a:extLst>
              <a:ext uri="{FF2B5EF4-FFF2-40B4-BE49-F238E27FC236}">
                <a16:creationId xmlns:a16="http://schemas.microsoft.com/office/drawing/2014/main" id="{C5218173-F4FA-4290-B011-8483CBEE59BF}"/>
              </a:ext>
            </a:extLst>
          </p:cNvPr>
          <p:cNvPicPr>
            <a:picLocks noChangeAspect="1"/>
          </p:cNvPicPr>
          <p:nvPr/>
        </p:nvPicPr>
        <p:blipFill>
          <a:blip r:embed="rId17"/>
          <a:stretch>
            <a:fillRect/>
          </a:stretch>
        </p:blipFill>
        <p:spPr>
          <a:xfrm>
            <a:off x="7525506" y="1020986"/>
            <a:ext cx="3302152" cy="3302152"/>
          </a:xfrm>
          <a:prstGeom prst="rect">
            <a:avLst/>
          </a:prstGeom>
        </p:spPr>
      </p:pic>
      <p:pic>
        <p:nvPicPr>
          <p:cNvPr id="42" name="Picture 41">
            <a:extLst>
              <a:ext uri="{FF2B5EF4-FFF2-40B4-BE49-F238E27FC236}">
                <a16:creationId xmlns:a16="http://schemas.microsoft.com/office/drawing/2014/main" id="{1A2FA58E-BFD1-4484-B0AD-142955B2B567}"/>
              </a:ext>
            </a:extLst>
          </p:cNvPr>
          <p:cNvPicPr>
            <a:picLocks noChangeAspect="1"/>
          </p:cNvPicPr>
          <p:nvPr/>
        </p:nvPicPr>
        <p:blipFill>
          <a:blip r:embed="rId18"/>
          <a:stretch>
            <a:fillRect/>
          </a:stretch>
        </p:blipFill>
        <p:spPr>
          <a:xfrm>
            <a:off x="7531404" y="1010756"/>
            <a:ext cx="3368184" cy="3382487"/>
          </a:xfrm>
          <a:prstGeom prst="rect">
            <a:avLst/>
          </a:prstGeom>
        </p:spPr>
      </p:pic>
      <p:pic>
        <p:nvPicPr>
          <p:cNvPr id="43" name="Picture 42">
            <a:extLst>
              <a:ext uri="{FF2B5EF4-FFF2-40B4-BE49-F238E27FC236}">
                <a16:creationId xmlns:a16="http://schemas.microsoft.com/office/drawing/2014/main" id="{648091EF-3D83-43B6-985A-A6622D2B8E99}"/>
              </a:ext>
            </a:extLst>
          </p:cNvPr>
          <p:cNvPicPr>
            <a:picLocks noChangeAspect="1"/>
          </p:cNvPicPr>
          <p:nvPr/>
        </p:nvPicPr>
        <p:blipFill>
          <a:blip r:embed="rId19"/>
          <a:stretch>
            <a:fillRect/>
          </a:stretch>
        </p:blipFill>
        <p:spPr>
          <a:xfrm>
            <a:off x="7529660" y="952302"/>
            <a:ext cx="3427461" cy="3434738"/>
          </a:xfrm>
          <a:prstGeom prst="rect">
            <a:avLst/>
          </a:prstGeom>
        </p:spPr>
      </p:pic>
      <p:pic>
        <p:nvPicPr>
          <p:cNvPr id="44" name="Picture 43">
            <a:extLst>
              <a:ext uri="{FF2B5EF4-FFF2-40B4-BE49-F238E27FC236}">
                <a16:creationId xmlns:a16="http://schemas.microsoft.com/office/drawing/2014/main" id="{2D2D49EE-7EE7-4871-A8F3-61C4E9EDFCE1}"/>
              </a:ext>
            </a:extLst>
          </p:cNvPr>
          <p:cNvPicPr>
            <a:picLocks noChangeAspect="1"/>
          </p:cNvPicPr>
          <p:nvPr/>
        </p:nvPicPr>
        <p:blipFill>
          <a:blip r:embed="rId20"/>
          <a:stretch>
            <a:fillRect/>
          </a:stretch>
        </p:blipFill>
        <p:spPr>
          <a:xfrm>
            <a:off x="7536804" y="952302"/>
            <a:ext cx="3408089" cy="3429982"/>
          </a:xfrm>
          <a:prstGeom prst="rect">
            <a:avLst/>
          </a:prstGeom>
        </p:spPr>
      </p:pic>
      <p:pic>
        <p:nvPicPr>
          <p:cNvPr id="45" name="Picture 44">
            <a:extLst>
              <a:ext uri="{FF2B5EF4-FFF2-40B4-BE49-F238E27FC236}">
                <a16:creationId xmlns:a16="http://schemas.microsoft.com/office/drawing/2014/main" id="{C67F078B-F567-4FD2-A6AC-A51EA8554B30}"/>
              </a:ext>
            </a:extLst>
          </p:cNvPr>
          <p:cNvPicPr>
            <a:picLocks noChangeAspect="1"/>
          </p:cNvPicPr>
          <p:nvPr/>
        </p:nvPicPr>
        <p:blipFill>
          <a:blip r:embed="rId21"/>
          <a:stretch>
            <a:fillRect/>
          </a:stretch>
        </p:blipFill>
        <p:spPr>
          <a:xfrm>
            <a:off x="7529660" y="974821"/>
            <a:ext cx="3427461" cy="3464236"/>
          </a:xfrm>
          <a:prstGeom prst="rect">
            <a:avLst/>
          </a:prstGeom>
        </p:spPr>
      </p:pic>
      <p:sp>
        <p:nvSpPr>
          <p:cNvPr id="3" name="TextBox 2">
            <a:extLst>
              <a:ext uri="{FF2B5EF4-FFF2-40B4-BE49-F238E27FC236}">
                <a16:creationId xmlns:a16="http://schemas.microsoft.com/office/drawing/2014/main" id="{4E2BCD61-6AC5-4F5D-9D70-97FF9B2D4BD1}"/>
              </a:ext>
            </a:extLst>
          </p:cNvPr>
          <p:cNvSpPr txBox="1"/>
          <p:nvPr/>
        </p:nvSpPr>
        <p:spPr>
          <a:xfrm>
            <a:off x="495299" y="1857365"/>
            <a:ext cx="5077594" cy="200054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285750" indent="-285750">
              <a:spcAft>
                <a:spcPts val="600"/>
              </a:spcAft>
              <a:buClr>
                <a:srgbClr val="D01E2B"/>
              </a:buClr>
              <a:buFont typeface="Arial"/>
              <a:buChar char="•"/>
            </a:pPr>
            <a:r>
              <a:rPr lang="en-US" sz="2400">
                <a:latin typeface="Honeywell Sans Web"/>
              </a:rPr>
              <a:t>Enter contact information for your customers</a:t>
            </a:r>
            <a:endParaRPr lang="en-US" sz="2400">
              <a:ea typeface="+mn-lt"/>
              <a:cs typeface="+mn-lt"/>
            </a:endParaRPr>
          </a:p>
          <a:p>
            <a:pPr marL="342900" indent="-342900">
              <a:spcAft>
                <a:spcPts val="600"/>
              </a:spcAft>
              <a:buClr>
                <a:srgbClr val="D01E2B"/>
              </a:buClr>
              <a:buFont typeface="Arial,Sans-Serif"/>
              <a:buChar char="•"/>
            </a:pPr>
            <a:r>
              <a:rPr lang="en-US" sz="2400">
                <a:latin typeface="Honeywell Sans Web"/>
              </a:rPr>
              <a:t>Manage conventional heating and cooling </a:t>
            </a:r>
            <a:endParaRPr lang="en-US" sz="2400">
              <a:ea typeface="+mn-lt"/>
              <a:cs typeface="+mn-lt"/>
            </a:endParaRPr>
          </a:p>
          <a:p>
            <a:pPr marL="342900" indent="-342900">
              <a:spcAft>
                <a:spcPts val="600"/>
              </a:spcAft>
              <a:buClr>
                <a:srgbClr val="D01E2B"/>
              </a:buClr>
              <a:buFont typeface="Arial,Sans-Serif"/>
              <a:buChar char="•"/>
            </a:pPr>
            <a:r>
              <a:rPr lang="en-US" sz="2400">
                <a:latin typeface="Honeywell Sans Web"/>
              </a:rPr>
              <a:t>Manage heat pump</a:t>
            </a:r>
            <a:endParaRPr lang="en-US" sz="2400"/>
          </a:p>
        </p:txBody>
      </p:sp>
    </p:spTree>
    <p:extLst>
      <p:ext uri="{BB962C8B-B14F-4D97-AF65-F5344CB8AC3E}">
        <p14:creationId xmlns:p14="http://schemas.microsoft.com/office/powerpoint/2010/main" val="280116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D9472-180F-41F1-B607-500519DB5B94}"/>
              </a:ext>
            </a:extLst>
          </p:cNvPr>
          <p:cNvSpPr>
            <a:spLocks noGrp="1"/>
          </p:cNvSpPr>
          <p:nvPr>
            <p:ph type="title"/>
          </p:nvPr>
        </p:nvSpPr>
        <p:spPr/>
        <p:txBody>
          <a:bodyPr/>
          <a:lstStyle/>
          <a:p>
            <a:r>
              <a:rPr lang="en-US"/>
              <a:t>Easy Facility </a:t>
            </a:r>
            <a:br>
              <a:rPr lang="en-US"/>
            </a:br>
            <a:r>
              <a:rPr lang="en-US"/>
              <a:t>Manager control</a:t>
            </a:r>
          </a:p>
        </p:txBody>
      </p:sp>
      <p:sp>
        <p:nvSpPr>
          <p:cNvPr id="3" name="Content Placeholder 2">
            <a:extLst>
              <a:ext uri="{FF2B5EF4-FFF2-40B4-BE49-F238E27FC236}">
                <a16:creationId xmlns:a16="http://schemas.microsoft.com/office/drawing/2014/main" id="{362B3EC0-BB78-49FF-9235-392A0A13AFDF}"/>
              </a:ext>
            </a:extLst>
          </p:cNvPr>
          <p:cNvSpPr>
            <a:spLocks noGrp="1"/>
          </p:cNvSpPr>
          <p:nvPr>
            <p:ph idx="1"/>
          </p:nvPr>
        </p:nvSpPr>
        <p:spPr>
          <a:xfrm>
            <a:off x="495300" y="1881810"/>
            <a:ext cx="5372100" cy="4457699"/>
          </a:xfrm>
        </p:spPr>
        <p:txBody>
          <a:bodyPr vert="horz" lIns="0" tIns="0" rIns="0" bIns="0" rtlCol="0" anchor="t">
            <a:noAutofit/>
          </a:bodyPr>
          <a:lstStyle/>
          <a:p>
            <a:pPr marL="342900" indent="-342900">
              <a:buClr>
                <a:schemeClr val="accent1"/>
              </a:buClr>
              <a:buFont typeface="Arial" panose="020B0604020202020204" pitchFamily="34" charset="0"/>
              <a:buChar char="•"/>
            </a:pPr>
            <a:r>
              <a:rPr lang="en-US" b="0">
                <a:latin typeface="Honeywell Sans Web" panose="02010503040101060203" pitchFamily="2" charset="0"/>
              </a:rPr>
              <a:t>Connect thermostat and app with QR code</a:t>
            </a:r>
          </a:p>
          <a:p>
            <a:pPr marL="342900" indent="-342900">
              <a:buClr>
                <a:schemeClr val="accent1"/>
              </a:buClr>
              <a:buFont typeface="Arial" panose="020B0604020202020204" pitchFamily="34" charset="0"/>
              <a:buChar char="•"/>
            </a:pPr>
            <a:r>
              <a:rPr lang="en-US" b="0">
                <a:latin typeface="Honeywell Sans Web" panose="02010503040101060203" pitchFamily="2" charset="0"/>
              </a:rPr>
              <a:t>Customize quick access tools on home screen</a:t>
            </a:r>
          </a:p>
          <a:p>
            <a:pPr marL="342900" indent="-342900">
              <a:buClr>
                <a:schemeClr val="accent1"/>
              </a:buClr>
              <a:buFont typeface="Arial" panose="020B0604020202020204" pitchFamily="34" charset="0"/>
              <a:buChar char="•"/>
            </a:pPr>
            <a:r>
              <a:rPr lang="en-US" b="0">
                <a:latin typeface="Honeywell Sans Web" panose="02010503040101060203" pitchFamily="2" charset="0"/>
              </a:rPr>
              <a:t>Adjust setpoints </a:t>
            </a:r>
          </a:p>
          <a:p>
            <a:pPr marL="342900" indent="-342900">
              <a:buClr>
                <a:schemeClr val="accent1"/>
              </a:buClr>
              <a:buFont typeface="Arial" panose="020B0604020202020204" pitchFamily="34" charset="0"/>
              <a:buChar char="•"/>
            </a:pPr>
            <a:r>
              <a:rPr lang="en-US" b="0">
                <a:latin typeface="Honeywell Sans Web" panose="02010503040101060203" pitchFamily="2" charset="0"/>
              </a:rPr>
              <a:t>Regular and holiday scheduling options</a:t>
            </a:r>
          </a:p>
          <a:p>
            <a:pPr marL="342900" indent="-342900">
              <a:buClr>
                <a:schemeClr val="accent1"/>
              </a:buClr>
              <a:buFont typeface="Arial" panose="020B0604020202020204" pitchFamily="34" charset="0"/>
              <a:buChar char="•"/>
            </a:pPr>
            <a:r>
              <a:rPr lang="en-US" b="0">
                <a:latin typeface="Honeywell Sans Web"/>
              </a:rPr>
              <a:t>Passcode protected multi-user level access</a:t>
            </a:r>
            <a:endParaRPr lang="en-US"/>
          </a:p>
        </p:txBody>
      </p:sp>
      <p:sp>
        <p:nvSpPr>
          <p:cNvPr id="4" name="Slide Number Placeholder 3">
            <a:extLst>
              <a:ext uri="{FF2B5EF4-FFF2-40B4-BE49-F238E27FC236}">
                <a16:creationId xmlns:a16="http://schemas.microsoft.com/office/drawing/2014/main" id="{805DCB39-A14F-4DEF-BEDA-C7008019ED80}"/>
              </a:ext>
            </a:extLst>
          </p:cNvPr>
          <p:cNvSpPr>
            <a:spLocks noGrp="1"/>
          </p:cNvSpPr>
          <p:nvPr>
            <p:ph type="sldNum" sz="quarter" idx="12"/>
          </p:nvPr>
        </p:nvSpPr>
        <p:spPr/>
        <p:txBody>
          <a:bodyPr/>
          <a:lstStyle/>
          <a:p>
            <a:fld id="{7B94EC18-1D2B-4535-B738-0E53AFE26620}" type="slidenum">
              <a:rPr lang="en-US" smtClean="0"/>
              <a:t>8</a:t>
            </a:fld>
            <a:endParaRPr lang="en-US"/>
          </a:p>
        </p:txBody>
      </p:sp>
      <p:pic>
        <p:nvPicPr>
          <p:cNvPr id="7" name="Picture 6">
            <a:extLst>
              <a:ext uri="{FF2B5EF4-FFF2-40B4-BE49-F238E27FC236}">
                <a16:creationId xmlns:a16="http://schemas.microsoft.com/office/drawing/2014/main" id="{C5087FFE-FDAC-4574-B9AD-EA8C26B5E726}"/>
              </a:ext>
            </a:extLst>
          </p:cNvPr>
          <p:cNvPicPr>
            <a:picLocks noChangeAspect="1"/>
          </p:cNvPicPr>
          <p:nvPr/>
        </p:nvPicPr>
        <p:blipFill>
          <a:blip r:embed="rId3"/>
          <a:stretch>
            <a:fillRect/>
          </a:stretch>
        </p:blipFill>
        <p:spPr>
          <a:xfrm>
            <a:off x="7215495" y="1154990"/>
            <a:ext cx="3984260" cy="4967120"/>
          </a:xfrm>
          <a:prstGeom prst="rect">
            <a:avLst/>
          </a:prstGeom>
        </p:spPr>
      </p:pic>
      <p:pic>
        <p:nvPicPr>
          <p:cNvPr id="4102" name="Picture 6">
            <a:extLst>
              <a:ext uri="{FF2B5EF4-FFF2-40B4-BE49-F238E27FC236}">
                <a16:creationId xmlns:a16="http://schemas.microsoft.com/office/drawing/2014/main" id="{A9F5C088-A27D-4AD0-A022-E2D85B4E32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8342" y="1676317"/>
            <a:ext cx="3238566" cy="325214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FA3BADD6-81F0-4B96-862A-A4C7CFE3A6F9}"/>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82" t="1221" r="846" b="1482"/>
          <a:stretch/>
        </p:blipFill>
        <p:spPr bwMode="auto">
          <a:xfrm>
            <a:off x="7588342" y="1565347"/>
            <a:ext cx="3341556" cy="33631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84203A5-E03C-42A6-B6E3-99D940D017F9}"/>
              </a:ext>
            </a:extLst>
          </p:cNvPr>
          <p:cNvPicPr>
            <a:picLocks noChangeAspect="1"/>
          </p:cNvPicPr>
          <p:nvPr/>
        </p:nvPicPr>
        <p:blipFill>
          <a:blip r:embed="rId6"/>
          <a:stretch>
            <a:fillRect/>
          </a:stretch>
        </p:blipFill>
        <p:spPr>
          <a:xfrm>
            <a:off x="7536847" y="1565347"/>
            <a:ext cx="3341556" cy="3362795"/>
          </a:xfrm>
          <a:prstGeom prst="rect">
            <a:avLst/>
          </a:prstGeom>
        </p:spPr>
      </p:pic>
      <p:pic>
        <p:nvPicPr>
          <p:cNvPr id="9" name="Picture 8">
            <a:extLst>
              <a:ext uri="{FF2B5EF4-FFF2-40B4-BE49-F238E27FC236}">
                <a16:creationId xmlns:a16="http://schemas.microsoft.com/office/drawing/2014/main" id="{F1807CD3-49A4-4483-A076-634F106CEC1F}"/>
              </a:ext>
            </a:extLst>
          </p:cNvPr>
          <p:cNvPicPr>
            <a:picLocks noChangeAspect="1"/>
          </p:cNvPicPr>
          <p:nvPr/>
        </p:nvPicPr>
        <p:blipFill rotWithShape="1">
          <a:blip r:embed="rId7"/>
          <a:srcRect t="1728"/>
          <a:stretch/>
        </p:blipFill>
        <p:spPr>
          <a:xfrm>
            <a:off x="7633939" y="1676317"/>
            <a:ext cx="3147372" cy="3125692"/>
          </a:xfrm>
          <a:prstGeom prst="rect">
            <a:avLst/>
          </a:prstGeom>
        </p:spPr>
      </p:pic>
      <p:pic>
        <p:nvPicPr>
          <p:cNvPr id="10" name="Picture 9">
            <a:extLst>
              <a:ext uri="{FF2B5EF4-FFF2-40B4-BE49-F238E27FC236}">
                <a16:creationId xmlns:a16="http://schemas.microsoft.com/office/drawing/2014/main" id="{4DC4B761-D544-4A47-BB57-313D897500EB}"/>
              </a:ext>
            </a:extLst>
          </p:cNvPr>
          <p:cNvPicPr>
            <a:picLocks noChangeAspect="1"/>
          </p:cNvPicPr>
          <p:nvPr/>
        </p:nvPicPr>
        <p:blipFill>
          <a:blip r:embed="rId8"/>
          <a:stretch>
            <a:fillRect/>
          </a:stretch>
        </p:blipFill>
        <p:spPr>
          <a:xfrm>
            <a:off x="7601245" y="1742891"/>
            <a:ext cx="3225663" cy="3225663"/>
          </a:xfrm>
          <a:prstGeom prst="rect">
            <a:avLst/>
          </a:prstGeom>
        </p:spPr>
      </p:pic>
      <p:pic>
        <p:nvPicPr>
          <p:cNvPr id="11" name="Picture 10">
            <a:extLst>
              <a:ext uri="{FF2B5EF4-FFF2-40B4-BE49-F238E27FC236}">
                <a16:creationId xmlns:a16="http://schemas.microsoft.com/office/drawing/2014/main" id="{CF040192-8DFB-440B-AA6D-043E81DFB306}"/>
              </a:ext>
            </a:extLst>
          </p:cNvPr>
          <p:cNvPicPr>
            <a:picLocks noChangeAspect="1"/>
          </p:cNvPicPr>
          <p:nvPr/>
        </p:nvPicPr>
        <p:blipFill>
          <a:blip r:embed="rId9"/>
          <a:stretch>
            <a:fillRect/>
          </a:stretch>
        </p:blipFill>
        <p:spPr>
          <a:xfrm>
            <a:off x="7608035" y="1809464"/>
            <a:ext cx="3218873" cy="3225664"/>
          </a:xfrm>
          <a:prstGeom prst="rect">
            <a:avLst/>
          </a:prstGeom>
        </p:spPr>
      </p:pic>
      <p:pic>
        <p:nvPicPr>
          <p:cNvPr id="12" name="Picture 11">
            <a:extLst>
              <a:ext uri="{FF2B5EF4-FFF2-40B4-BE49-F238E27FC236}">
                <a16:creationId xmlns:a16="http://schemas.microsoft.com/office/drawing/2014/main" id="{BEA58C47-9D6F-4840-A634-33FF8B50FE58}"/>
              </a:ext>
            </a:extLst>
          </p:cNvPr>
          <p:cNvPicPr>
            <a:picLocks noChangeAspect="1"/>
          </p:cNvPicPr>
          <p:nvPr/>
        </p:nvPicPr>
        <p:blipFill>
          <a:blip r:embed="rId10"/>
          <a:stretch>
            <a:fillRect/>
          </a:stretch>
        </p:blipFill>
        <p:spPr>
          <a:xfrm>
            <a:off x="7608035" y="1817236"/>
            <a:ext cx="3205078" cy="3225363"/>
          </a:xfrm>
          <a:prstGeom prst="rect">
            <a:avLst/>
          </a:prstGeom>
        </p:spPr>
      </p:pic>
      <p:pic>
        <p:nvPicPr>
          <p:cNvPr id="5" name="Picture 4">
            <a:extLst>
              <a:ext uri="{FF2B5EF4-FFF2-40B4-BE49-F238E27FC236}">
                <a16:creationId xmlns:a16="http://schemas.microsoft.com/office/drawing/2014/main" id="{72289FB2-AFC8-4206-805A-526CA53DB73C}"/>
              </a:ext>
            </a:extLst>
          </p:cNvPr>
          <p:cNvPicPr>
            <a:picLocks noChangeAspect="1"/>
          </p:cNvPicPr>
          <p:nvPr/>
        </p:nvPicPr>
        <p:blipFill>
          <a:blip r:embed="rId11"/>
          <a:stretch>
            <a:fillRect/>
          </a:stretch>
        </p:blipFill>
        <p:spPr>
          <a:xfrm>
            <a:off x="7485352" y="1679714"/>
            <a:ext cx="3341556" cy="3362885"/>
          </a:xfrm>
          <a:prstGeom prst="rect">
            <a:avLst/>
          </a:prstGeom>
        </p:spPr>
      </p:pic>
    </p:spTree>
    <p:extLst>
      <p:ext uri="{BB962C8B-B14F-4D97-AF65-F5344CB8AC3E}">
        <p14:creationId xmlns:p14="http://schemas.microsoft.com/office/powerpoint/2010/main" val="428923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Honeywell 2019">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smtClean="0"/>
        </a:defPPr>
      </a:lstStyle>
    </a:txDef>
  </a:objectDefaults>
  <a:extraClrSchemeLst/>
  <a:extLst>
    <a:ext uri="{05A4C25C-085E-4340-85A3-A5531E510DB2}">
      <thm15:themeFamily xmlns:thm15="http://schemas.microsoft.com/office/thememl/2012/main" name="Honeywell PowerPoint Template16x9Final Arial 5619" id="{C68D8323-2595-4589-A4B4-4EDE9F0BF90F}" vid="{B5520948-8BA6-46A7-A5AF-11BF656050BA}"/>
    </a:ext>
  </a:extLst>
</a:theme>
</file>

<file path=ppt/theme/theme2.xml><?xml version="1.0" encoding="utf-8"?>
<a:theme xmlns:a="http://schemas.openxmlformats.org/drawingml/2006/main" name="2_Honeywell 2019">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smtClean="0"/>
        </a:defPPr>
      </a:lstStyle>
    </a:txDef>
  </a:objectDefaults>
  <a:extraClrSchemeLst/>
  <a:extLst>
    <a:ext uri="{05A4C25C-085E-4340-85A3-A5531E510DB2}">
      <thm15:themeFamily xmlns:thm15="http://schemas.microsoft.com/office/thememl/2012/main" name="Honeywell PowerPoint Template16x9Final Arial 5619" id="{C68D8323-2595-4589-A4B4-4EDE9F0BF90F}" vid="{B5520948-8BA6-46A7-A5AF-11BF656050BA}"/>
    </a:ext>
  </a:extLst>
</a:theme>
</file>

<file path=ppt/theme/theme3.xml><?xml version="1.0" encoding="utf-8"?>
<a:theme xmlns:a="http://schemas.openxmlformats.org/drawingml/2006/main" name="Office Theme">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88DA0B9DEC44941BFB9B47FFE8D5B37" ma:contentTypeVersion="13" ma:contentTypeDescription="Create a new document." ma:contentTypeScope="" ma:versionID="49687eeed0087d16ff183390adb00a15">
  <xsd:schema xmlns:xsd="http://www.w3.org/2001/XMLSchema" xmlns:xs="http://www.w3.org/2001/XMLSchema" xmlns:p="http://schemas.microsoft.com/office/2006/metadata/properties" xmlns:ns2="034821a1-f0ed-4285-b93a-f6e1e2b290e4" xmlns:ns3="fa14cb73-b999-4e5b-aba7-481043d0d6b9" targetNamespace="http://schemas.microsoft.com/office/2006/metadata/properties" ma:root="true" ma:fieldsID="52945e37386cefb55afe6ab9b6789704" ns2:_="" ns3:_="">
    <xsd:import namespace="034821a1-f0ed-4285-b93a-f6e1e2b290e4"/>
    <xsd:import namespace="fa14cb73-b999-4e5b-aba7-481043d0d6b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4821a1-f0ed-4285-b93a-f6e1e2b290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a14cb73-b999-4e5b-aba7-481043d0d6b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a14cb73-b999-4e5b-aba7-481043d0d6b9">
      <UserInfo>
        <DisplayName>Harvey, James</DisplayName>
        <AccountId>555</AccountId>
        <AccountType/>
      </UserInfo>
      <UserInfo>
        <DisplayName>Arneson, David</DisplayName>
        <AccountId>105</AccountId>
        <AccountType/>
      </UserInfo>
    </SharedWithUsers>
  </documentManagement>
</p:properties>
</file>

<file path=customXml/itemProps1.xml><?xml version="1.0" encoding="utf-8"?>
<ds:datastoreItem xmlns:ds="http://schemas.openxmlformats.org/officeDocument/2006/customXml" ds:itemID="{23A96D48-C214-4F88-BF4C-52E319A5EF21}">
  <ds:schemaRefs>
    <ds:schemaRef ds:uri="http://schemas.microsoft.com/sharepoint/v3/contenttype/forms"/>
  </ds:schemaRefs>
</ds:datastoreItem>
</file>

<file path=customXml/itemProps2.xml><?xml version="1.0" encoding="utf-8"?>
<ds:datastoreItem xmlns:ds="http://schemas.openxmlformats.org/officeDocument/2006/customXml" ds:itemID="{4315045E-27D0-47B8-ADB3-A88CB3BEA9A5}"/>
</file>

<file path=customXml/itemProps3.xml><?xml version="1.0" encoding="utf-8"?>
<ds:datastoreItem xmlns:ds="http://schemas.openxmlformats.org/officeDocument/2006/customXml" ds:itemID="{BD8308AD-929C-4AF1-934C-AD13F105D728}">
  <ds:schemaRefs>
    <ds:schemaRef ds:uri="http://purl.org/dc/dcmitype/"/>
    <ds:schemaRef ds:uri="fa14cb73-b999-4e5b-aba7-481043d0d6b9"/>
    <ds:schemaRef ds:uri="http://www.w3.org/XML/1998/namespace"/>
    <ds:schemaRef ds:uri="http://purl.org/dc/elements/1.1/"/>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034821a1-f0ed-4285-b93a-f6e1e2b290e4"/>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1243</Words>
  <Application>Microsoft Office PowerPoint</Application>
  <PresentationFormat>Widescreen</PresentationFormat>
  <Paragraphs>249</Paragraphs>
  <Slides>23</Slides>
  <Notes>5</Notes>
  <HiddenSlides>0</HiddenSlides>
  <MMClips>1</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6" baseType="lpstr">
      <vt:lpstr>Arial</vt:lpstr>
      <vt:lpstr>Arial Black</vt:lpstr>
      <vt:lpstr>Arial,Sans-Serif</vt:lpstr>
      <vt:lpstr>Calibri</vt:lpstr>
      <vt:lpstr>Honeywell Sans</vt:lpstr>
      <vt:lpstr>Honeywell Sans Web</vt:lpstr>
      <vt:lpstr>Honeywell Sans Web Black</vt:lpstr>
      <vt:lpstr>National2</vt:lpstr>
      <vt:lpstr>Segoe UI</vt:lpstr>
      <vt:lpstr>Wingdings</vt:lpstr>
      <vt:lpstr>Honeywell 2019</vt:lpstr>
      <vt:lpstr>2_Honeywell 2019</vt:lpstr>
      <vt:lpstr>think-cell Slide</vt:lpstr>
      <vt:lpstr> TC500 COMMERCIAL COMMUNICATING THERMOSTAT  April 2021</vt:lpstr>
      <vt:lpstr>Introducing the TC500A-N thermostat</vt:lpstr>
      <vt:lpstr>TC500A Video</vt:lpstr>
      <vt:lpstr>TC500A-N Features – At a Glance</vt:lpstr>
      <vt:lpstr>Guided tour - home screen                                                 </vt:lpstr>
      <vt:lpstr>Guided tour - Home screen Views</vt:lpstr>
      <vt:lpstr>PowerPoint Presentation</vt:lpstr>
      <vt:lpstr>Contractor  Setup wizard   </vt:lpstr>
      <vt:lpstr>Easy Facility  Manager control</vt:lpstr>
      <vt:lpstr>Detailed SPECIFICATIONS </vt:lpstr>
      <vt:lpstr>Terminal assignments</vt:lpstr>
      <vt:lpstr>IDEAL applications</vt:lpstr>
      <vt:lpstr>Perfect solution for sm-med buildings</vt:lpstr>
      <vt:lpstr>PowerPoint Presentation</vt:lpstr>
      <vt:lpstr>PowerPoint Presentation</vt:lpstr>
      <vt:lpstr>PowerPoint Presentation</vt:lpstr>
      <vt:lpstr>On-demand TRAINING</vt:lpstr>
      <vt:lpstr>Technical support</vt:lpstr>
      <vt:lpstr>Marketing support</vt:lpstr>
      <vt:lpstr>ORDERING INFORMATION</vt:lpstr>
      <vt:lpstr>Superior value and simplicity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TC500 COMMERCIAL COMMUNICATING THERMOSTAT  July 27, 2020</dc:title>
  <dc:creator>Claus, Rekha</dc:creator>
  <cp:lastModifiedBy>Couto, Luis</cp:lastModifiedBy>
  <cp:revision>72</cp:revision>
  <dcterms:created xsi:type="dcterms:W3CDTF">2020-08-19T18:52:59Z</dcterms:created>
  <dcterms:modified xsi:type="dcterms:W3CDTF">2021-04-30T17:58:11Z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546e5e1-5d42-4630-bacd-c69bfdcbd5e8_Enabled">
    <vt:lpwstr>true</vt:lpwstr>
  </property>
  <property fmtid="{D5CDD505-2E9C-101B-9397-08002B2CF9AE}" pid="3" name="MSIP_Label_d546e5e1-5d42-4630-bacd-c69bfdcbd5e8_SetDate">
    <vt:lpwstr>2020-09-28T18:33:05Z</vt:lpwstr>
  </property>
  <property fmtid="{D5CDD505-2E9C-101B-9397-08002B2CF9AE}" pid="4" name="MSIP_Label_d546e5e1-5d42-4630-bacd-c69bfdcbd5e8_Method">
    <vt:lpwstr>Standard</vt:lpwstr>
  </property>
  <property fmtid="{D5CDD505-2E9C-101B-9397-08002B2CF9AE}" pid="5" name="MSIP_Label_d546e5e1-5d42-4630-bacd-c69bfdcbd5e8_Name">
    <vt:lpwstr>d546e5e1-5d42-4630-bacd-c69bfdcbd5e8</vt:lpwstr>
  </property>
  <property fmtid="{D5CDD505-2E9C-101B-9397-08002B2CF9AE}" pid="6" name="MSIP_Label_d546e5e1-5d42-4630-bacd-c69bfdcbd5e8_SiteId">
    <vt:lpwstr>96ece526-9c7d-48b0-8daf-8b93c90a5d18</vt:lpwstr>
  </property>
  <property fmtid="{D5CDD505-2E9C-101B-9397-08002B2CF9AE}" pid="7" name="MSIP_Label_d546e5e1-5d42-4630-bacd-c69bfdcbd5e8_ActionId">
    <vt:lpwstr>a584e4dd-74e0-4d09-8df0-c14eadcec944</vt:lpwstr>
  </property>
  <property fmtid="{D5CDD505-2E9C-101B-9397-08002B2CF9AE}" pid="8" name="MSIP_Label_d546e5e1-5d42-4630-bacd-c69bfdcbd5e8_ContentBits">
    <vt:lpwstr>0</vt:lpwstr>
  </property>
  <property fmtid="{D5CDD505-2E9C-101B-9397-08002B2CF9AE}" pid="9" name="SmartTag">
    <vt:lpwstr>4</vt:lpwstr>
  </property>
  <property fmtid="{D5CDD505-2E9C-101B-9397-08002B2CF9AE}" pid="10" name="ContentTypeId">
    <vt:lpwstr>0x010100988DA0B9DEC44941BFB9B47FFE8D5B37</vt:lpwstr>
  </property>
</Properties>
</file>